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02.svg" ContentType="image/svg+xml"/>
  <Override PartName="/ppt/media/image104.svg" ContentType="image/svg+xml"/>
  <Override PartName="/ppt/media/image106.svg" ContentType="image/svg+xml"/>
  <Override PartName="/ppt/media/image108.svg" ContentType="image/svg+xml"/>
  <Override PartName="/ppt/media/image11.svg" ContentType="image/svg+xml"/>
  <Override PartName="/ppt/media/image110.svg" ContentType="image/svg+xml"/>
  <Override PartName="/ppt/media/image112.svg" ContentType="image/svg+xml"/>
  <Override PartName="/ppt/media/image115.svg" ContentType="image/svg+xml"/>
  <Override PartName="/ppt/media/image117.svg" ContentType="image/svg+xml"/>
  <Override PartName="/ppt/media/image119.svg" ContentType="image/svg+xml"/>
  <Override PartName="/ppt/media/image121.svg" ContentType="image/svg+xml"/>
  <Override PartName="/ppt/media/image123.svg" ContentType="image/svg+xml"/>
  <Override PartName="/ppt/media/image125.svg" ContentType="image/svg+xml"/>
  <Override PartName="/ppt/media/image127.svg" ContentType="image/svg+xml"/>
  <Override PartName="/ppt/media/image129.svg" ContentType="image/svg+xml"/>
  <Override PartName="/ppt/media/image13.svg" ContentType="image/svg+xml"/>
  <Override PartName="/ppt/media/image131.svg" ContentType="image/svg+xml"/>
  <Override PartName="/ppt/media/image133.svg" ContentType="image/svg+xml"/>
  <Override PartName="/ppt/media/image135.svg" ContentType="image/svg+xml"/>
  <Override PartName="/ppt/media/image137.svg" ContentType="image/svg+xml"/>
  <Override PartName="/ppt/media/image139.svg" ContentType="image/svg+xml"/>
  <Override PartName="/ppt/media/image141.svg" ContentType="image/svg+xml"/>
  <Override PartName="/ppt/media/image143.svg" ContentType="image/svg+xml"/>
  <Override PartName="/ppt/media/image145.svg" ContentType="image/svg+xml"/>
  <Override PartName="/ppt/media/image147.svg" ContentType="image/svg+xml"/>
  <Override PartName="/ppt/media/image149.svg" ContentType="image/svg+xml"/>
  <Override PartName="/ppt/media/image15.svg" ContentType="image/svg+xml"/>
  <Override PartName="/ppt/media/image151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3.svg" ContentType="image/svg+xml"/>
  <Override PartName="/ppt/media/image65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media/image82.svg" ContentType="image/svg+xml"/>
  <Override PartName="/ppt/media/image84.svg" ContentType="image/svg+xml"/>
  <Override PartName="/ppt/media/image87.svg" ContentType="image/svg+xml"/>
  <Override PartName="/ppt/media/image89.svg" ContentType="image/svg+xml"/>
  <Override PartName="/ppt/media/image9.svg" ContentType="image/svg+xml"/>
  <Override PartName="/ppt/media/image91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整体产业规模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315" g="6848" b="10224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2024年</c:v>
                </c:pt>
                <c:pt idx="1">
                  <c:v>2025年</c:v>
                </c:pt>
                <c:pt idx="2">
                  <c:v>2026年</c:v>
                </c:pt>
                <c:pt idx="3">
                  <c:v>2030年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72100</c:v>
                </c:pt>
                <c:pt idx="1">
                  <c:v>78500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智能养老设备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gradFill>
                <a:gsLst>
                  <a:gs pos="0">
                    <a:schemeClr val="accent6"/>
                  </a:gs>
                  <a:gs pos="100000">
                    <a:schemeClr val="accent6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315" g="6848" b="10224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2024年</c:v>
                </c:pt>
                <c:pt idx="1">
                  <c:v>2025年</c:v>
                </c:pt>
                <c:pt idx="2">
                  <c:v>2026年</c:v>
                </c:pt>
                <c:pt idx="3">
                  <c:v>2030年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2117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适老化智能家居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3"/>
                  </a:gs>
                  <a:gs pos="100000">
                    <a:schemeClr val="accent3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hemeClr val="accent3"/>
                  </a:gs>
                  <a:gs pos="100000">
                    <a:schemeClr val="accent3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315" g="6848" b="10224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2024年</c:v>
                </c:pt>
                <c:pt idx="1">
                  <c:v>2025年</c:v>
                </c:pt>
                <c:pt idx="2">
                  <c:v>2026年</c:v>
                </c:pt>
                <c:pt idx="3">
                  <c:v>2030年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547</c:v>
                </c:pt>
                <c:pt idx="1">
                  <c:v>0</c:v>
                </c:pt>
                <c:pt idx="2">
                  <c:v>662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养老机器人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4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40000"/>
                    </a:scheme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315" g="6848" b="10224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2024年</c:v>
                </c:pt>
                <c:pt idx="1">
                  <c:v>2025年</c:v>
                </c:pt>
                <c:pt idx="2">
                  <c:v>2026年</c:v>
                </c:pt>
                <c:pt idx="3">
                  <c:v>2030年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100</c:v>
                </c:pt>
                <c:pt idx="3">
                  <c:v>183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63"/>
        <c:overlap val="-30"/>
        <c:axId val="508730517"/>
        <c:axId val="824413297"/>
      </c:barChart>
      <c:catAx>
        <c:axId val="50873051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hemeClr val="accent4">
                <a:lumMod val="48820"/>
                <a:lumOff val="5118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702" g="17465" b="21586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824413297"/>
        <c:crosses val="autoZero"/>
        <c:auto val="1"/>
        <c:lblAlgn val="ctr"/>
        <c:lblOffset val="100"/>
        <c:noMultiLvlLbl val="0"/>
      </c:catAx>
      <c:valAx>
        <c:axId val="824413297"/>
        <c:scaling>
          <c:orientation val="minMax"/>
          <c:max val="20000"/>
          <c:min val="0"/>
        </c:scaling>
        <c:delete val="0"/>
        <c:axPos val="l"/>
        <c:majorGridlines>
          <c:spPr>
            <a:ln w="12700" cap="flat" cmpd="sng" algn="ctr">
              <a:solidFill>
                <a:scrgbClr r="97345" g="95597" b="93011">
                  <a:alpha val="100000"/>
                </a:scrgb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702" g="17465" b="21586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508730517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10702" g="17465" b="21586">
                  <a:alpha val="100000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b1d8efe-89f1-43ce-a0f1-19c0e777519e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44.xml"/><Relationship Id="rId54" Type="http://schemas.openxmlformats.org/officeDocument/2006/relationships/slideLayout" Target="../slideLayouts/slideLayout7.xml"/><Relationship Id="rId53" Type="http://schemas.openxmlformats.org/officeDocument/2006/relationships/tags" Target="../tags/tag85.xml"/><Relationship Id="rId52" Type="http://schemas.openxmlformats.org/officeDocument/2006/relationships/tags" Target="../tags/tag84.xml"/><Relationship Id="rId51" Type="http://schemas.openxmlformats.org/officeDocument/2006/relationships/tags" Target="../tags/tag83.xml"/><Relationship Id="rId50" Type="http://schemas.openxmlformats.org/officeDocument/2006/relationships/tags" Target="../tags/tag82.xml"/><Relationship Id="rId5" Type="http://schemas.openxmlformats.org/officeDocument/2006/relationships/tags" Target="../tags/tag43.xml"/><Relationship Id="rId49" Type="http://schemas.openxmlformats.org/officeDocument/2006/relationships/tags" Target="../tags/tag81.xml"/><Relationship Id="rId48" Type="http://schemas.openxmlformats.org/officeDocument/2006/relationships/tags" Target="../tags/tag80.xml"/><Relationship Id="rId47" Type="http://schemas.openxmlformats.org/officeDocument/2006/relationships/tags" Target="../tags/tag79.xml"/><Relationship Id="rId46" Type="http://schemas.openxmlformats.org/officeDocument/2006/relationships/tags" Target="../tags/tag78.xml"/><Relationship Id="rId45" Type="http://schemas.openxmlformats.org/officeDocument/2006/relationships/tags" Target="../tags/tag77.xml"/><Relationship Id="rId44" Type="http://schemas.openxmlformats.org/officeDocument/2006/relationships/image" Target="../media/image9.svg"/><Relationship Id="rId43" Type="http://schemas.openxmlformats.org/officeDocument/2006/relationships/image" Target="../media/image8.png"/><Relationship Id="rId42" Type="http://schemas.openxmlformats.org/officeDocument/2006/relationships/tags" Target="../tags/tag76.xml"/><Relationship Id="rId41" Type="http://schemas.openxmlformats.org/officeDocument/2006/relationships/tags" Target="../tags/tag75.xml"/><Relationship Id="rId40" Type="http://schemas.openxmlformats.org/officeDocument/2006/relationships/tags" Target="../tags/tag74.xml"/><Relationship Id="rId4" Type="http://schemas.openxmlformats.org/officeDocument/2006/relationships/tags" Target="../tags/tag42.xml"/><Relationship Id="rId39" Type="http://schemas.openxmlformats.org/officeDocument/2006/relationships/tags" Target="../tags/tag73.xml"/><Relationship Id="rId38" Type="http://schemas.openxmlformats.org/officeDocument/2006/relationships/tags" Target="../tags/tag72.xml"/><Relationship Id="rId37" Type="http://schemas.openxmlformats.org/officeDocument/2006/relationships/tags" Target="../tags/tag71.xml"/><Relationship Id="rId36" Type="http://schemas.openxmlformats.org/officeDocument/2006/relationships/tags" Target="../tags/tag70.xml"/><Relationship Id="rId35" Type="http://schemas.openxmlformats.org/officeDocument/2006/relationships/tags" Target="../tags/tag69.xml"/><Relationship Id="rId34" Type="http://schemas.openxmlformats.org/officeDocument/2006/relationships/tags" Target="../tags/tag68.xml"/><Relationship Id="rId33" Type="http://schemas.openxmlformats.org/officeDocument/2006/relationships/tags" Target="../tags/tag67.xml"/><Relationship Id="rId32" Type="http://schemas.openxmlformats.org/officeDocument/2006/relationships/tags" Target="../tags/tag66.xml"/><Relationship Id="rId31" Type="http://schemas.openxmlformats.org/officeDocument/2006/relationships/tags" Target="../tags/tag65.xml"/><Relationship Id="rId30" Type="http://schemas.openxmlformats.org/officeDocument/2006/relationships/tags" Target="../tags/tag64.xml"/><Relationship Id="rId3" Type="http://schemas.openxmlformats.org/officeDocument/2006/relationships/tags" Target="../tags/tag41.xml"/><Relationship Id="rId29" Type="http://schemas.openxmlformats.org/officeDocument/2006/relationships/tags" Target="../tags/tag63.xml"/><Relationship Id="rId28" Type="http://schemas.openxmlformats.org/officeDocument/2006/relationships/tags" Target="../tags/tag62.xml"/><Relationship Id="rId27" Type="http://schemas.openxmlformats.org/officeDocument/2006/relationships/tags" Target="../tags/tag61.xml"/><Relationship Id="rId26" Type="http://schemas.openxmlformats.org/officeDocument/2006/relationships/tags" Target="../tags/tag60.xml"/><Relationship Id="rId25" Type="http://schemas.openxmlformats.org/officeDocument/2006/relationships/image" Target="../media/image7.svg"/><Relationship Id="rId24" Type="http://schemas.openxmlformats.org/officeDocument/2006/relationships/image" Target="../media/image6.png"/><Relationship Id="rId23" Type="http://schemas.openxmlformats.org/officeDocument/2006/relationships/tags" Target="../tags/tag59.xml"/><Relationship Id="rId22" Type="http://schemas.openxmlformats.org/officeDocument/2006/relationships/tags" Target="../tags/tag58.xml"/><Relationship Id="rId21" Type="http://schemas.openxmlformats.org/officeDocument/2006/relationships/tags" Target="../tags/tag57.xml"/><Relationship Id="rId20" Type="http://schemas.openxmlformats.org/officeDocument/2006/relationships/tags" Target="../tags/tag56.xml"/><Relationship Id="rId2" Type="http://schemas.openxmlformats.org/officeDocument/2006/relationships/tags" Target="../tags/tag40.xml"/><Relationship Id="rId19" Type="http://schemas.openxmlformats.org/officeDocument/2006/relationships/tags" Target="../tags/tag55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2" Type="http://schemas.openxmlformats.org/officeDocument/2006/relationships/slideLayout" Target="../slideLayouts/slideLayout7.xml"/><Relationship Id="rId71" Type="http://schemas.openxmlformats.org/officeDocument/2006/relationships/tags" Target="../tags/tag145.xml"/><Relationship Id="rId70" Type="http://schemas.openxmlformats.org/officeDocument/2006/relationships/tags" Target="../tags/tag144.xml"/><Relationship Id="rId7" Type="http://schemas.openxmlformats.org/officeDocument/2006/relationships/image" Target="../media/image11.svg"/><Relationship Id="rId69" Type="http://schemas.openxmlformats.org/officeDocument/2006/relationships/tags" Target="../tags/tag143.xml"/><Relationship Id="rId68" Type="http://schemas.openxmlformats.org/officeDocument/2006/relationships/tags" Target="../tags/tag142.xml"/><Relationship Id="rId67" Type="http://schemas.openxmlformats.org/officeDocument/2006/relationships/tags" Target="../tags/tag141.xml"/><Relationship Id="rId66" Type="http://schemas.openxmlformats.org/officeDocument/2006/relationships/tags" Target="../tags/tag140.xml"/><Relationship Id="rId65" Type="http://schemas.openxmlformats.org/officeDocument/2006/relationships/tags" Target="../tags/tag139.xml"/><Relationship Id="rId64" Type="http://schemas.openxmlformats.org/officeDocument/2006/relationships/tags" Target="../tags/tag138.xml"/><Relationship Id="rId63" Type="http://schemas.openxmlformats.org/officeDocument/2006/relationships/tags" Target="../tags/tag137.xml"/><Relationship Id="rId62" Type="http://schemas.openxmlformats.org/officeDocument/2006/relationships/tags" Target="../tags/tag136.xml"/><Relationship Id="rId61" Type="http://schemas.openxmlformats.org/officeDocument/2006/relationships/image" Target="../media/image19.svg"/><Relationship Id="rId60" Type="http://schemas.openxmlformats.org/officeDocument/2006/relationships/image" Target="../media/image18.png"/><Relationship Id="rId6" Type="http://schemas.openxmlformats.org/officeDocument/2006/relationships/image" Target="../media/image10.png"/><Relationship Id="rId59" Type="http://schemas.openxmlformats.org/officeDocument/2006/relationships/tags" Target="../tags/tag135.xml"/><Relationship Id="rId58" Type="http://schemas.openxmlformats.org/officeDocument/2006/relationships/tags" Target="../tags/tag134.xml"/><Relationship Id="rId57" Type="http://schemas.openxmlformats.org/officeDocument/2006/relationships/tags" Target="../tags/tag133.xml"/><Relationship Id="rId56" Type="http://schemas.openxmlformats.org/officeDocument/2006/relationships/tags" Target="../tags/tag132.xml"/><Relationship Id="rId55" Type="http://schemas.openxmlformats.org/officeDocument/2006/relationships/tags" Target="../tags/tag131.xml"/><Relationship Id="rId54" Type="http://schemas.openxmlformats.org/officeDocument/2006/relationships/tags" Target="../tags/tag130.xml"/><Relationship Id="rId53" Type="http://schemas.openxmlformats.org/officeDocument/2006/relationships/tags" Target="../tags/tag129.xml"/><Relationship Id="rId52" Type="http://schemas.openxmlformats.org/officeDocument/2006/relationships/tags" Target="../tags/tag128.xml"/><Relationship Id="rId51" Type="http://schemas.openxmlformats.org/officeDocument/2006/relationships/tags" Target="../tags/tag127.xml"/><Relationship Id="rId50" Type="http://schemas.openxmlformats.org/officeDocument/2006/relationships/tags" Target="../tags/tag126.xml"/><Relationship Id="rId5" Type="http://schemas.openxmlformats.org/officeDocument/2006/relationships/tags" Target="../tags/tag89.xml"/><Relationship Id="rId49" Type="http://schemas.openxmlformats.org/officeDocument/2006/relationships/tags" Target="../tags/tag125.xml"/><Relationship Id="rId48" Type="http://schemas.openxmlformats.org/officeDocument/2006/relationships/tags" Target="../tags/tag124.xml"/><Relationship Id="rId47" Type="http://schemas.openxmlformats.org/officeDocument/2006/relationships/tags" Target="../tags/tag123.xml"/><Relationship Id="rId46" Type="http://schemas.openxmlformats.org/officeDocument/2006/relationships/tags" Target="../tags/tag122.xml"/><Relationship Id="rId45" Type="http://schemas.openxmlformats.org/officeDocument/2006/relationships/tags" Target="../tags/tag121.xml"/><Relationship Id="rId44" Type="http://schemas.openxmlformats.org/officeDocument/2006/relationships/tags" Target="../tags/tag120.xml"/><Relationship Id="rId43" Type="http://schemas.openxmlformats.org/officeDocument/2006/relationships/tags" Target="../tags/tag119.xml"/><Relationship Id="rId42" Type="http://schemas.openxmlformats.org/officeDocument/2006/relationships/tags" Target="../tags/tag118.xml"/><Relationship Id="rId41" Type="http://schemas.openxmlformats.org/officeDocument/2006/relationships/tags" Target="../tags/tag117.xml"/><Relationship Id="rId40" Type="http://schemas.openxmlformats.org/officeDocument/2006/relationships/tags" Target="../tags/tag116.xml"/><Relationship Id="rId4" Type="http://schemas.openxmlformats.org/officeDocument/2006/relationships/tags" Target="../tags/tag88.xml"/><Relationship Id="rId39" Type="http://schemas.openxmlformats.org/officeDocument/2006/relationships/tags" Target="../tags/tag115.xml"/><Relationship Id="rId38" Type="http://schemas.openxmlformats.org/officeDocument/2006/relationships/tags" Target="../tags/tag114.xml"/><Relationship Id="rId37" Type="http://schemas.openxmlformats.org/officeDocument/2006/relationships/tags" Target="../tags/tag113.xml"/><Relationship Id="rId36" Type="http://schemas.openxmlformats.org/officeDocument/2006/relationships/tags" Target="../tags/tag112.xml"/><Relationship Id="rId35" Type="http://schemas.openxmlformats.org/officeDocument/2006/relationships/tags" Target="../tags/tag111.xml"/><Relationship Id="rId34" Type="http://schemas.openxmlformats.org/officeDocument/2006/relationships/tags" Target="../tags/tag110.xml"/><Relationship Id="rId33" Type="http://schemas.openxmlformats.org/officeDocument/2006/relationships/tags" Target="../tags/tag109.xml"/><Relationship Id="rId32" Type="http://schemas.openxmlformats.org/officeDocument/2006/relationships/image" Target="../media/image17.svg"/><Relationship Id="rId31" Type="http://schemas.openxmlformats.org/officeDocument/2006/relationships/image" Target="../media/image16.png"/><Relationship Id="rId30" Type="http://schemas.openxmlformats.org/officeDocument/2006/relationships/tags" Target="../tags/tag108.xml"/><Relationship Id="rId3" Type="http://schemas.openxmlformats.org/officeDocument/2006/relationships/tags" Target="../tags/tag87.xml"/><Relationship Id="rId29" Type="http://schemas.openxmlformats.org/officeDocument/2006/relationships/tags" Target="../tags/tag107.xml"/><Relationship Id="rId28" Type="http://schemas.openxmlformats.org/officeDocument/2006/relationships/tags" Target="../tags/tag106.xml"/><Relationship Id="rId27" Type="http://schemas.openxmlformats.org/officeDocument/2006/relationships/tags" Target="../tags/tag105.xml"/><Relationship Id="rId26" Type="http://schemas.openxmlformats.org/officeDocument/2006/relationships/tags" Target="../tags/tag104.xml"/><Relationship Id="rId25" Type="http://schemas.openxmlformats.org/officeDocument/2006/relationships/tags" Target="../tags/tag103.xml"/><Relationship Id="rId24" Type="http://schemas.openxmlformats.org/officeDocument/2006/relationships/tags" Target="../tags/tag102.xml"/><Relationship Id="rId23" Type="http://schemas.openxmlformats.org/officeDocument/2006/relationships/image" Target="../media/image15.svg"/><Relationship Id="rId22" Type="http://schemas.openxmlformats.org/officeDocument/2006/relationships/image" Target="../media/image14.png"/><Relationship Id="rId21" Type="http://schemas.openxmlformats.org/officeDocument/2006/relationships/tags" Target="../tags/tag101.xml"/><Relationship Id="rId20" Type="http://schemas.openxmlformats.org/officeDocument/2006/relationships/tags" Target="../tags/tag100.xml"/><Relationship Id="rId2" Type="http://schemas.openxmlformats.org/officeDocument/2006/relationships/tags" Target="../tags/tag86.xml"/><Relationship Id="rId19" Type="http://schemas.openxmlformats.org/officeDocument/2006/relationships/tags" Target="../tags/tag99.xml"/><Relationship Id="rId18" Type="http://schemas.openxmlformats.org/officeDocument/2006/relationships/tags" Target="../tags/tag98.xml"/><Relationship Id="rId17" Type="http://schemas.openxmlformats.org/officeDocument/2006/relationships/tags" Target="../tags/tag97.xml"/><Relationship Id="rId16" Type="http://schemas.openxmlformats.org/officeDocument/2006/relationships/image" Target="../media/image13.svg"/><Relationship Id="rId15" Type="http://schemas.openxmlformats.org/officeDocument/2006/relationships/image" Target="../media/image12.png"/><Relationship Id="rId14" Type="http://schemas.openxmlformats.org/officeDocument/2006/relationships/tags" Target="../tags/tag96.xml"/><Relationship Id="rId13" Type="http://schemas.openxmlformats.org/officeDocument/2006/relationships/tags" Target="../tags/tag95.xml"/><Relationship Id="rId12" Type="http://schemas.openxmlformats.org/officeDocument/2006/relationships/tags" Target="../tags/tag94.xml"/><Relationship Id="rId11" Type="http://schemas.openxmlformats.org/officeDocument/2006/relationships/tags" Target="../tags/tag93.xml"/><Relationship Id="rId10" Type="http://schemas.openxmlformats.org/officeDocument/2006/relationships/tags" Target="../tags/tag92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image" Target="../media/image21.svg"/><Relationship Id="rId58" Type="http://schemas.openxmlformats.org/officeDocument/2006/relationships/slideLayout" Target="../slideLayouts/slideLayout7.xml"/><Relationship Id="rId57" Type="http://schemas.openxmlformats.org/officeDocument/2006/relationships/tags" Target="../tags/tag194.xml"/><Relationship Id="rId56" Type="http://schemas.openxmlformats.org/officeDocument/2006/relationships/tags" Target="../tags/tag193.xml"/><Relationship Id="rId55" Type="http://schemas.openxmlformats.org/officeDocument/2006/relationships/tags" Target="../tags/tag192.xml"/><Relationship Id="rId54" Type="http://schemas.openxmlformats.org/officeDocument/2006/relationships/tags" Target="../tags/tag191.xml"/><Relationship Id="rId53" Type="http://schemas.openxmlformats.org/officeDocument/2006/relationships/tags" Target="../tags/tag190.xml"/><Relationship Id="rId52" Type="http://schemas.openxmlformats.org/officeDocument/2006/relationships/tags" Target="../tags/tag189.xml"/><Relationship Id="rId51" Type="http://schemas.openxmlformats.org/officeDocument/2006/relationships/tags" Target="../tags/tag188.xml"/><Relationship Id="rId50" Type="http://schemas.openxmlformats.org/officeDocument/2006/relationships/image" Target="../media/image27.svg"/><Relationship Id="rId5" Type="http://schemas.openxmlformats.org/officeDocument/2006/relationships/image" Target="../media/image20.png"/><Relationship Id="rId49" Type="http://schemas.openxmlformats.org/officeDocument/2006/relationships/image" Target="../media/image26.png"/><Relationship Id="rId48" Type="http://schemas.openxmlformats.org/officeDocument/2006/relationships/tags" Target="../tags/tag187.xml"/><Relationship Id="rId47" Type="http://schemas.openxmlformats.org/officeDocument/2006/relationships/tags" Target="../tags/tag186.xml"/><Relationship Id="rId46" Type="http://schemas.openxmlformats.org/officeDocument/2006/relationships/tags" Target="../tags/tag185.xml"/><Relationship Id="rId45" Type="http://schemas.openxmlformats.org/officeDocument/2006/relationships/tags" Target="../tags/tag184.xml"/><Relationship Id="rId44" Type="http://schemas.openxmlformats.org/officeDocument/2006/relationships/tags" Target="../tags/tag183.xml"/><Relationship Id="rId43" Type="http://schemas.openxmlformats.org/officeDocument/2006/relationships/tags" Target="../tags/tag182.xml"/><Relationship Id="rId42" Type="http://schemas.openxmlformats.org/officeDocument/2006/relationships/tags" Target="../tags/tag181.xml"/><Relationship Id="rId41" Type="http://schemas.openxmlformats.org/officeDocument/2006/relationships/tags" Target="../tags/tag180.xml"/><Relationship Id="rId40" Type="http://schemas.openxmlformats.org/officeDocument/2006/relationships/tags" Target="../tags/tag179.xml"/><Relationship Id="rId4" Type="http://schemas.openxmlformats.org/officeDocument/2006/relationships/tags" Target="../tags/tag149.xml"/><Relationship Id="rId39" Type="http://schemas.openxmlformats.org/officeDocument/2006/relationships/tags" Target="../tags/tag178.xml"/><Relationship Id="rId38" Type="http://schemas.openxmlformats.org/officeDocument/2006/relationships/tags" Target="../tags/tag177.xml"/><Relationship Id="rId37" Type="http://schemas.openxmlformats.org/officeDocument/2006/relationships/tags" Target="../tags/tag176.xml"/><Relationship Id="rId36" Type="http://schemas.openxmlformats.org/officeDocument/2006/relationships/tags" Target="../tags/tag175.xml"/><Relationship Id="rId35" Type="http://schemas.openxmlformats.org/officeDocument/2006/relationships/image" Target="../media/image25.svg"/><Relationship Id="rId34" Type="http://schemas.openxmlformats.org/officeDocument/2006/relationships/image" Target="../media/image24.png"/><Relationship Id="rId33" Type="http://schemas.openxmlformats.org/officeDocument/2006/relationships/tags" Target="../tags/tag174.xml"/><Relationship Id="rId32" Type="http://schemas.openxmlformats.org/officeDocument/2006/relationships/tags" Target="../tags/tag173.xml"/><Relationship Id="rId31" Type="http://schemas.openxmlformats.org/officeDocument/2006/relationships/tags" Target="../tags/tag172.xml"/><Relationship Id="rId30" Type="http://schemas.openxmlformats.org/officeDocument/2006/relationships/tags" Target="../tags/tag171.xml"/><Relationship Id="rId3" Type="http://schemas.openxmlformats.org/officeDocument/2006/relationships/tags" Target="../tags/tag148.xml"/><Relationship Id="rId29" Type="http://schemas.openxmlformats.org/officeDocument/2006/relationships/tags" Target="../tags/tag170.xml"/><Relationship Id="rId28" Type="http://schemas.openxmlformats.org/officeDocument/2006/relationships/tags" Target="../tags/tag169.xml"/><Relationship Id="rId27" Type="http://schemas.openxmlformats.org/officeDocument/2006/relationships/tags" Target="../tags/tag168.xml"/><Relationship Id="rId26" Type="http://schemas.openxmlformats.org/officeDocument/2006/relationships/tags" Target="../tags/tag167.xml"/><Relationship Id="rId25" Type="http://schemas.openxmlformats.org/officeDocument/2006/relationships/tags" Target="../tags/tag166.xml"/><Relationship Id="rId24" Type="http://schemas.openxmlformats.org/officeDocument/2006/relationships/tags" Target="../tags/tag165.xml"/><Relationship Id="rId23" Type="http://schemas.openxmlformats.org/officeDocument/2006/relationships/tags" Target="../tags/tag164.xml"/><Relationship Id="rId22" Type="http://schemas.openxmlformats.org/officeDocument/2006/relationships/tags" Target="../tags/tag163.xml"/><Relationship Id="rId21" Type="http://schemas.openxmlformats.org/officeDocument/2006/relationships/tags" Target="../tags/tag162.xml"/><Relationship Id="rId20" Type="http://schemas.openxmlformats.org/officeDocument/2006/relationships/image" Target="../media/image23.svg"/><Relationship Id="rId2" Type="http://schemas.openxmlformats.org/officeDocument/2006/relationships/tags" Target="../tags/tag147.xml"/><Relationship Id="rId19" Type="http://schemas.openxmlformats.org/officeDocument/2006/relationships/image" Target="../media/image22.png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tags" Target="../tags/tag158.xml"/><Relationship Id="rId14" Type="http://schemas.openxmlformats.org/officeDocument/2006/relationships/tags" Target="../tags/tag157.xml"/><Relationship Id="rId13" Type="http://schemas.openxmlformats.org/officeDocument/2006/relationships/tags" Target="../tags/tag156.xml"/><Relationship Id="rId12" Type="http://schemas.openxmlformats.org/officeDocument/2006/relationships/tags" Target="../tags/tag155.xml"/><Relationship Id="rId11" Type="http://schemas.openxmlformats.org/officeDocument/2006/relationships/tags" Target="../tags/tag154.xml"/><Relationship Id="rId10" Type="http://schemas.openxmlformats.org/officeDocument/2006/relationships/tags" Target="../tags/tag153.xml"/><Relationship Id="rId1" Type="http://schemas.openxmlformats.org/officeDocument/2006/relationships/tags" Target="../tags/tag14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svg"/><Relationship Id="rId8" Type="http://schemas.openxmlformats.org/officeDocument/2006/relationships/image" Target="../media/image28.png"/><Relationship Id="rId72" Type="http://schemas.openxmlformats.org/officeDocument/2006/relationships/slideLayout" Target="../slideLayouts/slideLayout7.xml"/><Relationship Id="rId71" Type="http://schemas.openxmlformats.org/officeDocument/2006/relationships/tags" Target="../tags/tag259.xml"/><Relationship Id="rId70" Type="http://schemas.openxmlformats.org/officeDocument/2006/relationships/tags" Target="../tags/tag258.xml"/><Relationship Id="rId7" Type="http://schemas.openxmlformats.org/officeDocument/2006/relationships/tags" Target="../tags/tag201.xml"/><Relationship Id="rId69" Type="http://schemas.openxmlformats.org/officeDocument/2006/relationships/tags" Target="../tags/tag257.xml"/><Relationship Id="rId68" Type="http://schemas.openxmlformats.org/officeDocument/2006/relationships/tags" Target="../tags/tag256.xml"/><Relationship Id="rId67" Type="http://schemas.openxmlformats.org/officeDocument/2006/relationships/tags" Target="../tags/tag255.xml"/><Relationship Id="rId66" Type="http://schemas.openxmlformats.org/officeDocument/2006/relationships/tags" Target="../tags/tag254.xml"/><Relationship Id="rId65" Type="http://schemas.openxmlformats.org/officeDocument/2006/relationships/tags" Target="../tags/tag253.xml"/><Relationship Id="rId64" Type="http://schemas.openxmlformats.org/officeDocument/2006/relationships/tags" Target="../tags/tag252.xml"/><Relationship Id="rId63" Type="http://schemas.openxmlformats.org/officeDocument/2006/relationships/tags" Target="../tags/tag251.xml"/><Relationship Id="rId62" Type="http://schemas.openxmlformats.org/officeDocument/2006/relationships/tags" Target="../tags/tag250.xml"/><Relationship Id="rId61" Type="http://schemas.openxmlformats.org/officeDocument/2006/relationships/tags" Target="../tags/tag249.xml"/><Relationship Id="rId60" Type="http://schemas.openxmlformats.org/officeDocument/2006/relationships/tags" Target="../tags/tag248.xml"/><Relationship Id="rId6" Type="http://schemas.openxmlformats.org/officeDocument/2006/relationships/tags" Target="../tags/tag200.xml"/><Relationship Id="rId59" Type="http://schemas.openxmlformats.org/officeDocument/2006/relationships/image" Target="../media/image33.svg"/><Relationship Id="rId58" Type="http://schemas.openxmlformats.org/officeDocument/2006/relationships/image" Target="../media/image32.png"/><Relationship Id="rId57" Type="http://schemas.openxmlformats.org/officeDocument/2006/relationships/tags" Target="../tags/tag247.xml"/><Relationship Id="rId56" Type="http://schemas.openxmlformats.org/officeDocument/2006/relationships/tags" Target="../tags/tag246.xml"/><Relationship Id="rId55" Type="http://schemas.openxmlformats.org/officeDocument/2006/relationships/tags" Target="../tags/tag245.xml"/><Relationship Id="rId54" Type="http://schemas.openxmlformats.org/officeDocument/2006/relationships/tags" Target="../tags/tag244.xml"/><Relationship Id="rId53" Type="http://schemas.openxmlformats.org/officeDocument/2006/relationships/tags" Target="../tags/tag243.xml"/><Relationship Id="rId52" Type="http://schemas.openxmlformats.org/officeDocument/2006/relationships/tags" Target="../tags/tag242.xml"/><Relationship Id="rId51" Type="http://schemas.openxmlformats.org/officeDocument/2006/relationships/tags" Target="../tags/tag241.xml"/><Relationship Id="rId50" Type="http://schemas.openxmlformats.org/officeDocument/2006/relationships/tags" Target="../tags/tag240.xml"/><Relationship Id="rId5" Type="http://schemas.openxmlformats.org/officeDocument/2006/relationships/tags" Target="../tags/tag199.xml"/><Relationship Id="rId49" Type="http://schemas.openxmlformats.org/officeDocument/2006/relationships/tags" Target="../tags/tag239.xml"/><Relationship Id="rId48" Type="http://schemas.openxmlformats.org/officeDocument/2006/relationships/tags" Target="../tags/tag238.xml"/><Relationship Id="rId47" Type="http://schemas.openxmlformats.org/officeDocument/2006/relationships/tags" Target="../tags/tag237.xml"/><Relationship Id="rId46" Type="http://schemas.openxmlformats.org/officeDocument/2006/relationships/tags" Target="../tags/tag236.xml"/><Relationship Id="rId45" Type="http://schemas.openxmlformats.org/officeDocument/2006/relationships/tags" Target="../tags/tag235.xml"/><Relationship Id="rId44" Type="http://schemas.openxmlformats.org/officeDocument/2006/relationships/tags" Target="../tags/tag234.xml"/><Relationship Id="rId43" Type="http://schemas.openxmlformats.org/officeDocument/2006/relationships/tags" Target="../tags/tag233.xml"/><Relationship Id="rId42" Type="http://schemas.openxmlformats.org/officeDocument/2006/relationships/tags" Target="../tags/tag232.xml"/><Relationship Id="rId41" Type="http://schemas.openxmlformats.org/officeDocument/2006/relationships/tags" Target="../tags/tag231.xml"/><Relationship Id="rId40" Type="http://schemas.openxmlformats.org/officeDocument/2006/relationships/tags" Target="../tags/tag230.xml"/><Relationship Id="rId4" Type="http://schemas.openxmlformats.org/officeDocument/2006/relationships/tags" Target="../tags/tag198.xml"/><Relationship Id="rId39" Type="http://schemas.openxmlformats.org/officeDocument/2006/relationships/tags" Target="../tags/tag229.xml"/><Relationship Id="rId38" Type="http://schemas.openxmlformats.org/officeDocument/2006/relationships/tags" Target="../tags/tag228.xml"/><Relationship Id="rId37" Type="http://schemas.openxmlformats.org/officeDocument/2006/relationships/tags" Target="../tags/tag227.xml"/><Relationship Id="rId36" Type="http://schemas.openxmlformats.org/officeDocument/2006/relationships/tags" Target="../tags/tag226.xml"/><Relationship Id="rId35" Type="http://schemas.openxmlformats.org/officeDocument/2006/relationships/tags" Target="../tags/tag225.xml"/><Relationship Id="rId34" Type="http://schemas.openxmlformats.org/officeDocument/2006/relationships/image" Target="../media/image31.svg"/><Relationship Id="rId33" Type="http://schemas.openxmlformats.org/officeDocument/2006/relationships/image" Target="../media/image30.png"/><Relationship Id="rId32" Type="http://schemas.openxmlformats.org/officeDocument/2006/relationships/tags" Target="../tags/tag224.xml"/><Relationship Id="rId31" Type="http://schemas.openxmlformats.org/officeDocument/2006/relationships/tags" Target="../tags/tag223.xml"/><Relationship Id="rId30" Type="http://schemas.openxmlformats.org/officeDocument/2006/relationships/tags" Target="../tags/tag222.xml"/><Relationship Id="rId3" Type="http://schemas.openxmlformats.org/officeDocument/2006/relationships/tags" Target="../tags/tag197.xml"/><Relationship Id="rId29" Type="http://schemas.openxmlformats.org/officeDocument/2006/relationships/tags" Target="../tags/tag221.xml"/><Relationship Id="rId28" Type="http://schemas.openxmlformats.org/officeDocument/2006/relationships/tags" Target="../tags/tag220.xml"/><Relationship Id="rId27" Type="http://schemas.openxmlformats.org/officeDocument/2006/relationships/tags" Target="../tags/tag219.xml"/><Relationship Id="rId26" Type="http://schemas.openxmlformats.org/officeDocument/2006/relationships/tags" Target="../tags/tag218.xml"/><Relationship Id="rId25" Type="http://schemas.openxmlformats.org/officeDocument/2006/relationships/tags" Target="../tags/tag217.xml"/><Relationship Id="rId24" Type="http://schemas.openxmlformats.org/officeDocument/2006/relationships/tags" Target="../tags/tag216.xml"/><Relationship Id="rId23" Type="http://schemas.openxmlformats.org/officeDocument/2006/relationships/tags" Target="../tags/tag215.xml"/><Relationship Id="rId22" Type="http://schemas.openxmlformats.org/officeDocument/2006/relationships/tags" Target="../tags/tag214.xml"/><Relationship Id="rId21" Type="http://schemas.openxmlformats.org/officeDocument/2006/relationships/tags" Target="../tags/tag213.xml"/><Relationship Id="rId20" Type="http://schemas.openxmlformats.org/officeDocument/2006/relationships/tags" Target="../tags/tag212.xml"/><Relationship Id="rId2" Type="http://schemas.openxmlformats.org/officeDocument/2006/relationships/tags" Target="../tags/tag196.xml"/><Relationship Id="rId19" Type="http://schemas.openxmlformats.org/officeDocument/2006/relationships/tags" Target="../tags/tag211.xml"/><Relationship Id="rId18" Type="http://schemas.openxmlformats.org/officeDocument/2006/relationships/tags" Target="../tags/tag210.xml"/><Relationship Id="rId17" Type="http://schemas.openxmlformats.org/officeDocument/2006/relationships/tags" Target="../tags/tag209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tags" Target="../tags/tag19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66.xml"/><Relationship Id="rId8" Type="http://schemas.openxmlformats.org/officeDocument/2006/relationships/tags" Target="../tags/tag265.xml"/><Relationship Id="rId7" Type="http://schemas.openxmlformats.org/officeDocument/2006/relationships/tags" Target="../tags/tag264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tags" Target="../tags/tag263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262.xml"/><Relationship Id="rId29" Type="http://schemas.openxmlformats.org/officeDocument/2006/relationships/tags" Target="../tags/tag284.xml"/><Relationship Id="rId28" Type="http://schemas.openxmlformats.org/officeDocument/2006/relationships/tags" Target="../tags/tag283.xml"/><Relationship Id="rId27" Type="http://schemas.openxmlformats.org/officeDocument/2006/relationships/tags" Target="../tags/tag282.xml"/><Relationship Id="rId26" Type="http://schemas.openxmlformats.org/officeDocument/2006/relationships/tags" Target="../tags/tag281.xml"/><Relationship Id="rId25" Type="http://schemas.openxmlformats.org/officeDocument/2006/relationships/tags" Target="../tags/tag280.xml"/><Relationship Id="rId24" Type="http://schemas.openxmlformats.org/officeDocument/2006/relationships/tags" Target="../tags/tag279.xml"/><Relationship Id="rId23" Type="http://schemas.openxmlformats.org/officeDocument/2006/relationships/tags" Target="../tags/tag278.xml"/><Relationship Id="rId22" Type="http://schemas.openxmlformats.org/officeDocument/2006/relationships/tags" Target="../tags/tag277.xml"/><Relationship Id="rId21" Type="http://schemas.openxmlformats.org/officeDocument/2006/relationships/tags" Target="../tags/tag276.xml"/><Relationship Id="rId20" Type="http://schemas.openxmlformats.org/officeDocument/2006/relationships/tags" Target="../tags/tag275.xml"/><Relationship Id="rId2" Type="http://schemas.openxmlformats.org/officeDocument/2006/relationships/tags" Target="../tags/tag261.xml"/><Relationship Id="rId19" Type="http://schemas.openxmlformats.org/officeDocument/2006/relationships/tags" Target="../tags/tag274.xml"/><Relationship Id="rId18" Type="http://schemas.openxmlformats.org/officeDocument/2006/relationships/tags" Target="../tags/tag273.xml"/><Relationship Id="rId17" Type="http://schemas.openxmlformats.org/officeDocument/2006/relationships/tags" Target="../tags/tag272.xml"/><Relationship Id="rId16" Type="http://schemas.openxmlformats.org/officeDocument/2006/relationships/tags" Target="../tags/tag271.xml"/><Relationship Id="rId15" Type="http://schemas.openxmlformats.org/officeDocument/2006/relationships/tags" Target="../tags/tag270.xml"/><Relationship Id="rId14" Type="http://schemas.openxmlformats.org/officeDocument/2006/relationships/tags" Target="../tags/tag269.xml"/><Relationship Id="rId13" Type="http://schemas.openxmlformats.org/officeDocument/2006/relationships/tags" Target="../tags/tag268.xml"/><Relationship Id="rId12" Type="http://schemas.openxmlformats.org/officeDocument/2006/relationships/image" Target="../media/image37.svg"/><Relationship Id="rId11" Type="http://schemas.openxmlformats.org/officeDocument/2006/relationships/image" Target="../media/image36.png"/><Relationship Id="rId10" Type="http://schemas.openxmlformats.org/officeDocument/2006/relationships/tags" Target="../tags/tag267.xml"/><Relationship Id="rId1" Type="http://schemas.openxmlformats.org/officeDocument/2006/relationships/tags" Target="../tags/tag26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svg"/><Relationship Id="rId8" Type="http://schemas.openxmlformats.org/officeDocument/2006/relationships/image" Target="../media/image38.png"/><Relationship Id="rId7" Type="http://schemas.openxmlformats.org/officeDocument/2006/relationships/tags" Target="../tags/tag291.xml"/><Relationship Id="rId6" Type="http://schemas.openxmlformats.org/officeDocument/2006/relationships/tags" Target="../tags/tag290.xml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330.xml"/><Relationship Id="rId51" Type="http://schemas.openxmlformats.org/officeDocument/2006/relationships/tags" Target="../tags/tag329.xml"/><Relationship Id="rId50" Type="http://schemas.openxmlformats.org/officeDocument/2006/relationships/tags" Target="../tags/tag328.xml"/><Relationship Id="rId5" Type="http://schemas.openxmlformats.org/officeDocument/2006/relationships/tags" Target="../tags/tag289.xml"/><Relationship Id="rId49" Type="http://schemas.openxmlformats.org/officeDocument/2006/relationships/tags" Target="../tags/tag327.xml"/><Relationship Id="rId48" Type="http://schemas.openxmlformats.org/officeDocument/2006/relationships/tags" Target="../tags/tag326.xml"/><Relationship Id="rId47" Type="http://schemas.openxmlformats.org/officeDocument/2006/relationships/tags" Target="../tags/tag325.xml"/><Relationship Id="rId46" Type="http://schemas.openxmlformats.org/officeDocument/2006/relationships/tags" Target="../tags/tag324.xml"/><Relationship Id="rId45" Type="http://schemas.openxmlformats.org/officeDocument/2006/relationships/tags" Target="../tags/tag323.xml"/><Relationship Id="rId44" Type="http://schemas.openxmlformats.org/officeDocument/2006/relationships/tags" Target="../tags/tag322.xml"/><Relationship Id="rId43" Type="http://schemas.openxmlformats.org/officeDocument/2006/relationships/tags" Target="../tags/tag321.xml"/><Relationship Id="rId42" Type="http://schemas.openxmlformats.org/officeDocument/2006/relationships/tags" Target="../tags/tag320.xml"/><Relationship Id="rId41" Type="http://schemas.openxmlformats.org/officeDocument/2006/relationships/image" Target="../media/image43.svg"/><Relationship Id="rId40" Type="http://schemas.openxmlformats.org/officeDocument/2006/relationships/image" Target="../media/image42.png"/><Relationship Id="rId4" Type="http://schemas.openxmlformats.org/officeDocument/2006/relationships/tags" Target="../tags/tag288.xml"/><Relationship Id="rId39" Type="http://schemas.openxmlformats.org/officeDocument/2006/relationships/tags" Target="../tags/tag319.xml"/><Relationship Id="rId38" Type="http://schemas.openxmlformats.org/officeDocument/2006/relationships/tags" Target="../tags/tag318.xml"/><Relationship Id="rId37" Type="http://schemas.openxmlformats.org/officeDocument/2006/relationships/tags" Target="../tags/tag317.xml"/><Relationship Id="rId36" Type="http://schemas.openxmlformats.org/officeDocument/2006/relationships/tags" Target="../tags/tag316.xml"/><Relationship Id="rId35" Type="http://schemas.openxmlformats.org/officeDocument/2006/relationships/tags" Target="../tags/tag315.xml"/><Relationship Id="rId34" Type="http://schemas.openxmlformats.org/officeDocument/2006/relationships/tags" Target="../tags/tag314.xml"/><Relationship Id="rId33" Type="http://schemas.openxmlformats.org/officeDocument/2006/relationships/tags" Target="../tags/tag313.xml"/><Relationship Id="rId32" Type="http://schemas.openxmlformats.org/officeDocument/2006/relationships/tags" Target="../tags/tag312.xml"/><Relationship Id="rId31" Type="http://schemas.openxmlformats.org/officeDocument/2006/relationships/tags" Target="../tags/tag311.xml"/><Relationship Id="rId30" Type="http://schemas.openxmlformats.org/officeDocument/2006/relationships/tags" Target="../tags/tag310.xml"/><Relationship Id="rId3" Type="http://schemas.openxmlformats.org/officeDocument/2006/relationships/tags" Target="../tags/tag287.xml"/><Relationship Id="rId29" Type="http://schemas.openxmlformats.org/officeDocument/2006/relationships/tags" Target="../tags/tag309.xml"/><Relationship Id="rId28" Type="http://schemas.openxmlformats.org/officeDocument/2006/relationships/tags" Target="../tags/tag308.xml"/><Relationship Id="rId27" Type="http://schemas.openxmlformats.org/officeDocument/2006/relationships/tags" Target="../tags/tag307.xml"/><Relationship Id="rId26" Type="http://schemas.openxmlformats.org/officeDocument/2006/relationships/tags" Target="../tags/tag306.xml"/><Relationship Id="rId25" Type="http://schemas.openxmlformats.org/officeDocument/2006/relationships/tags" Target="../tags/tag305.xml"/><Relationship Id="rId24" Type="http://schemas.openxmlformats.org/officeDocument/2006/relationships/tags" Target="../tags/tag304.xml"/><Relationship Id="rId23" Type="http://schemas.openxmlformats.org/officeDocument/2006/relationships/image" Target="../media/image41.svg"/><Relationship Id="rId22" Type="http://schemas.openxmlformats.org/officeDocument/2006/relationships/image" Target="../media/image40.png"/><Relationship Id="rId21" Type="http://schemas.openxmlformats.org/officeDocument/2006/relationships/tags" Target="../tags/tag303.xml"/><Relationship Id="rId20" Type="http://schemas.openxmlformats.org/officeDocument/2006/relationships/tags" Target="../tags/tag302.xml"/><Relationship Id="rId2" Type="http://schemas.openxmlformats.org/officeDocument/2006/relationships/tags" Target="../tags/tag286.xml"/><Relationship Id="rId19" Type="http://schemas.openxmlformats.org/officeDocument/2006/relationships/tags" Target="../tags/tag301.xml"/><Relationship Id="rId18" Type="http://schemas.openxmlformats.org/officeDocument/2006/relationships/tags" Target="../tags/tag300.xml"/><Relationship Id="rId17" Type="http://schemas.openxmlformats.org/officeDocument/2006/relationships/tags" Target="../tags/tag299.xml"/><Relationship Id="rId16" Type="http://schemas.openxmlformats.org/officeDocument/2006/relationships/tags" Target="../tags/tag298.xml"/><Relationship Id="rId15" Type="http://schemas.openxmlformats.org/officeDocument/2006/relationships/tags" Target="../tags/tag297.xml"/><Relationship Id="rId14" Type="http://schemas.openxmlformats.org/officeDocument/2006/relationships/tags" Target="../tags/tag296.xml"/><Relationship Id="rId13" Type="http://schemas.openxmlformats.org/officeDocument/2006/relationships/tags" Target="../tags/tag295.xml"/><Relationship Id="rId12" Type="http://schemas.openxmlformats.org/officeDocument/2006/relationships/tags" Target="../tags/tag294.xml"/><Relationship Id="rId11" Type="http://schemas.openxmlformats.org/officeDocument/2006/relationships/tags" Target="../tags/tag293.xml"/><Relationship Id="rId10" Type="http://schemas.openxmlformats.org/officeDocument/2006/relationships/tags" Target="../tags/tag292.xml"/><Relationship Id="rId1" Type="http://schemas.openxmlformats.org/officeDocument/2006/relationships/tags" Target="../tags/tag28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7.xml"/><Relationship Id="rId8" Type="http://schemas.openxmlformats.org/officeDocument/2006/relationships/image" Target="../media/image45.svg"/><Relationship Id="rId70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69" Type="http://schemas.openxmlformats.org/officeDocument/2006/relationships/tags" Target="../tags/tag391.xml"/><Relationship Id="rId68" Type="http://schemas.openxmlformats.org/officeDocument/2006/relationships/tags" Target="../tags/tag390.xml"/><Relationship Id="rId67" Type="http://schemas.openxmlformats.org/officeDocument/2006/relationships/tags" Target="../tags/tag389.xml"/><Relationship Id="rId66" Type="http://schemas.openxmlformats.org/officeDocument/2006/relationships/tags" Target="../tags/tag388.xml"/><Relationship Id="rId65" Type="http://schemas.openxmlformats.org/officeDocument/2006/relationships/tags" Target="../tags/tag387.xml"/><Relationship Id="rId64" Type="http://schemas.openxmlformats.org/officeDocument/2006/relationships/tags" Target="../tags/tag386.xml"/><Relationship Id="rId63" Type="http://schemas.openxmlformats.org/officeDocument/2006/relationships/tags" Target="../tags/tag385.xml"/><Relationship Id="rId62" Type="http://schemas.openxmlformats.org/officeDocument/2006/relationships/tags" Target="../tags/tag384.xml"/><Relationship Id="rId61" Type="http://schemas.openxmlformats.org/officeDocument/2006/relationships/tags" Target="../tags/tag383.xml"/><Relationship Id="rId60" Type="http://schemas.openxmlformats.org/officeDocument/2006/relationships/tags" Target="../tags/tag382.xml"/><Relationship Id="rId6" Type="http://schemas.openxmlformats.org/officeDocument/2006/relationships/tags" Target="../tags/tag336.xml"/><Relationship Id="rId59" Type="http://schemas.openxmlformats.org/officeDocument/2006/relationships/tags" Target="../tags/tag381.xml"/><Relationship Id="rId58" Type="http://schemas.openxmlformats.org/officeDocument/2006/relationships/image" Target="../media/image37.svg"/><Relationship Id="rId57" Type="http://schemas.openxmlformats.org/officeDocument/2006/relationships/image" Target="../media/image50.png"/><Relationship Id="rId56" Type="http://schemas.openxmlformats.org/officeDocument/2006/relationships/tags" Target="../tags/tag380.xml"/><Relationship Id="rId55" Type="http://schemas.openxmlformats.org/officeDocument/2006/relationships/tags" Target="../tags/tag379.xml"/><Relationship Id="rId54" Type="http://schemas.openxmlformats.org/officeDocument/2006/relationships/tags" Target="../tags/tag378.xml"/><Relationship Id="rId53" Type="http://schemas.openxmlformats.org/officeDocument/2006/relationships/tags" Target="../tags/tag377.xml"/><Relationship Id="rId52" Type="http://schemas.openxmlformats.org/officeDocument/2006/relationships/tags" Target="../tags/tag376.xml"/><Relationship Id="rId51" Type="http://schemas.openxmlformats.org/officeDocument/2006/relationships/tags" Target="../tags/tag375.xml"/><Relationship Id="rId50" Type="http://schemas.openxmlformats.org/officeDocument/2006/relationships/tags" Target="../tags/tag374.xml"/><Relationship Id="rId5" Type="http://schemas.openxmlformats.org/officeDocument/2006/relationships/tags" Target="../tags/tag335.xml"/><Relationship Id="rId49" Type="http://schemas.openxmlformats.org/officeDocument/2006/relationships/tags" Target="../tags/tag373.xml"/><Relationship Id="rId48" Type="http://schemas.openxmlformats.org/officeDocument/2006/relationships/tags" Target="../tags/tag372.xml"/><Relationship Id="rId47" Type="http://schemas.openxmlformats.org/officeDocument/2006/relationships/tags" Target="../tags/tag371.xml"/><Relationship Id="rId46" Type="http://schemas.openxmlformats.org/officeDocument/2006/relationships/tags" Target="../tags/tag370.xml"/><Relationship Id="rId45" Type="http://schemas.openxmlformats.org/officeDocument/2006/relationships/tags" Target="../tags/tag369.xml"/><Relationship Id="rId44" Type="http://schemas.openxmlformats.org/officeDocument/2006/relationships/image" Target="../media/image49.svg"/><Relationship Id="rId43" Type="http://schemas.openxmlformats.org/officeDocument/2006/relationships/image" Target="../media/image48.png"/><Relationship Id="rId42" Type="http://schemas.openxmlformats.org/officeDocument/2006/relationships/tags" Target="../tags/tag368.xml"/><Relationship Id="rId41" Type="http://schemas.openxmlformats.org/officeDocument/2006/relationships/tags" Target="../tags/tag367.xml"/><Relationship Id="rId40" Type="http://schemas.openxmlformats.org/officeDocument/2006/relationships/tags" Target="../tags/tag366.xml"/><Relationship Id="rId4" Type="http://schemas.openxmlformats.org/officeDocument/2006/relationships/tags" Target="../tags/tag334.xml"/><Relationship Id="rId39" Type="http://schemas.openxmlformats.org/officeDocument/2006/relationships/tags" Target="../tags/tag365.xml"/><Relationship Id="rId38" Type="http://schemas.openxmlformats.org/officeDocument/2006/relationships/tags" Target="../tags/tag364.xml"/><Relationship Id="rId37" Type="http://schemas.openxmlformats.org/officeDocument/2006/relationships/tags" Target="../tags/tag363.xml"/><Relationship Id="rId36" Type="http://schemas.openxmlformats.org/officeDocument/2006/relationships/tags" Target="../tags/tag362.xml"/><Relationship Id="rId35" Type="http://schemas.openxmlformats.org/officeDocument/2006/relationships/tags" Target="../tags/tag361.xml"/><Relationship Id="rId34" Type="http://schemas.openxmlformats.org/officeDocument/2006/relationships/tags" Target="../tags/tag360.xml"/><Relationship Id="rId33" Type="http://schemas.openxmlformats.org/officeDocument/2006/relationships/tags" Target="../tags/tag359.xml"/><Relationship Id="rId32" Type="http://schemas.openxmlformats.org/officeDocument/2006/relationships/tags" Target="../tags/tag358.xml"/><Relationship Id="rId31" Type="http://schemas.openxmlformats.org/officeDocument/2006/relationships/tags" Target="../tags/tag357.xml"/><Relationship Id="rId30" Type="http://schemas.openxmlformats.org/officeDocument/2006/relationships/tags" Target="../tags/tag356.xml"/><Relationship Id="rId3" Type="http://schemas.openxmlformats.org/officeDocument/2006/relationships/tags" Target="../tags/tag333.xml"/><Relationship Id="rId29" Type="http://schemas.openxmlformats.org/officeDocument/2006/relationships/tags" Target="../tags/tag355.xml"/><Relationship Id="rId28" Type="http://schemas.openxmlformats.org/officeDocument/2006/relationships/image" Target="../media/image47.svg"/><Relationship Id="rId27" Type="http://schemas.openxmlformats.org/officeDocument/2006/relationships/image" Target="../media/image46.png"/><Relationship Id="rId26" Type="http://schemas.openxmlformats.org/officeDocument/2006/relationships/tags" Target="../tags/tag354.xml"/><Relationship Id="rId25" Type="http://schemas.openxmlformats.org/officeDocument/2006/relationships/tags" Target="../tags/tag353.xml"/><Relationship Id="rId24" Type="http://schemas.openxmlformats.org/officeDocument/2006/relationships/tags" Target="../tags/tag352.xml"/><Relationship Id="rId23" Type="http://schemas.openxmlformats.org/officeDocument/2006/relationships/tags" Target="../tags/tag351.xml"/><Relationship Id="rId22" Type="http://schemas.openxmlformats.org/officeDocument/2006/relationships/tags" Target="../tags/tag350.xml"/><Relationship Id="rId21" Type="http://schemas.openxmlformats.org/officeDocument/2006/relationships/tags" Target="../tags/tag349.xml"/><Relationship Id="rId20" Type="http://schemas.openxmlformats.org/officeDocument/2006/relationships/tags" Target="../tags/tag348.xml"/><Relationship Id="rId2" Type="http://schemas.openxmlformats.org/officeDocument/2006/relationships/tags" Target="../tags/tag332.xml"/><Relationship Id="rId19" Type="http://schemas.openxmlformats.org/officeDocument/2006/relationships/tags" Target="../tags/tag347.xml"/><Relationship Id="rId18" Type="http://schemas.openxmlformats.org/officeDocument/2006/relationships/tags" Target="../tags/tag346.xml"/><Relationship Id="rId17" Type="http://schemas.openxmlformats.org/officeDocument/2006/relationships/tags" Target="../tags/tag345.xml"/><Relationship Id="rId16" Type="http://schemas.openxmlformats.org/officeDocument/2006/relationships/tags" Target="../tags/tag344.xml"/><Relationship Id="rId15" Type="http://schemas.openxmlformats.org/officeDocument/2006/relationships/tags" Target="../tags/tag343.xml"/><Relationship Id="rId14" Type="http://schemas.openxmlformats.org/officeDocument/2006/relationships/tags" Target="../tags/tag342.xml"/><Relationship Id="rId13" Type="http://schemas.openxmlformats.org/officeDocument/2006/relationships/tags" Target="../tags/tag341.xml"/><Relationship Id="rId12" Type="http://schemas.openxmlformats.org/officeDocument/2006/relationships/tags" Target="../tags/tag340.xml"/><Relationship Id="rId11" Type="http://schemas.openxmlformats.org/officeDocument/2006/relationships/tags" Target="../tags/tag339.xml"/><Relationship Id="rId10" Type="http://schemas.openxmlformats.org/officeDocument/2006/relationships/tags" Target="../tags/tag338.xml"/><Relationship Id="rId1" Type="http://schemas.openxmlformats.org/officeDocument/2006/relationships/tags" Target="../tags/tag33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398.xml"/><Relationship Id="rId6" Type="http://schemas.openxmlformats.org/officeDocument/2006/relationships/tags" Target="../tags/tag397.xml"/><Relationship Id="rId5" Type="http://schemas.openxmlformats.org/officeDocument/2006/relationships/tags" Target="../tags/tag396.xml"/><Relationship Id="rId4" Type="http://schemas.openxmlformats.org/officeDocument/2006/relationships/tags" Target="../tags/tag395.xml"/><Relationship Id="rId3" Type="http://schemas.openxmlformats.org/officeDocument/2006/relationships/tags" Target="../tags/tag394.xml"/><Relationship Id="rId2" Type="http://schemas.openxmlformats.org/officeDocument/2006/relationships/tags" Target="../tags/tag393.xml"/><Relationship Id="rId1" Type="http://schemas.openxmlformats.org/officeDocument/2006/relationships/tags" Target="../tags/tag392.xml"/></Relationships>
</file>

<file path=ppt/slides/_rels/slide12.xml.rels><?xml version="1.0" encoding="UTF-8" standalone="yes"?>
<Relationships xmlns="http://schemas.openxmlformats.org/package/2006/relationships"><Relationship Id="rId99" Type="http://schemas.openxmlformats.org/officeDocument/2006/relationships/tags" Target="../tags/tag491.xml"/><Relationship Id="rId98" Type="http://schemas.openxmlformats.org/officeDocument/2006/relationships/tags" Target="../tags/tag490.xml"/><Relationship Id="rId97" Type="http://schemas.openxmlformats.org/officeDocument/2006/relationships/tags" Target="../tags/tag489.xml"/><Relationship Id="rId96" Type="http://schemas.openxmlformats.org/officeDocument/2006/relationships/tags" Target="../tags/tag488.xml"/><Relationship Id="rId95" Type="http://schemas.openxmlformats.org/officeDocument/2006/relationships/tags" Target="../tags/tag487.xml"/><Relationship Id="rId94" Type="http://schemas.openxmlformats.org/officeDocument/2006/relationships/tags" Target="../tags/tag486.xml"/><Relationship Id="rId93" Type="http://schemas.openxmlformats.org/officeDocument/2006/relationships/tags" Target="../tags/tag485.xml"/><Relationship Id="rId92" Type="http://schemas.openxmlformats.org/officeDocument/2006/relationships/tags" Target="../tags/tag484.xml"/><Relationship Id="rId91" Type="http://schemas.openxmlformats.org/officeDocument/2006/relationships/tags" Target="../tags/tag483.xml"/><Relationship Id="rId90" Type="http://schemas.openxmlformats.org/officeDocument/2006/relationships/tags" Target="../tags/tag482.xml"/><Relationship Id="rId9" Type="http://schemas.openxmlformats.org/officeDocument/2006/relationships/tags" Target="../tags/tag405.xml"/><Relationship Id="rId89" Type="http://schemas.openxmlformats.org/officeDocument/2006/relationships/tags" Target="../tags/tag481.xml"/><Relationship Id="rId88" Type="http://schemas.openxmlformats.org/officeDocument/2006/relationships/tags" Target="../tags/tag480.xml"/><Relationship Id="rId87" Type="http://schemas.openxmlformats.org/officeDocument/2006/relationships/tags" Target="../tags/tag479.xml"/><Relationship Id="rId86" Type="http://schemas.openxmlformats.org/officeDocument/2006/relationships/tags" Target="../tags/tag478.xml"/><Relationship Id="rId85" Type="http://schemas.openxmlformats.org/officeDocument/2006/relationships/tags" Target="../tags/tag477.xml"/><Relationship Id="rId84" Type="http://schemas.openxmlformats.org/officeDocument/2006/relationships/tags" Target="../tags/tag476.xml"/><Relationship Id="rId83" Type="http://schemas.openxmlformats.org/officeDocument/2006/relationships/tags" Target="../tags/tag475.xml"/><Relationship Id="rId82" Type="http://schemas.openxmlformats.org/officeDocument/2006/relationships/tags" Target="../tags/tag474.xml"/><Relationship Id="rId81" Type="http://schemas.openxmlformats.org/officeDocument/2006/relationships/tags" Target="../tags/tag473.xml"/><Relationship Id="rId80" Type="http://schemas.openxmlformats.org/officeDocument/2006/relationships/tags" Target="../tags/tag472.xml"/><Relationship Id="rId8" Type="http://schemas.openxmlformats.org/officeDocument/2006/relationships/image" Target="../media/image52.svg"/><Relationship Id="rId79" Type="http://schemas.openxmlformats.org/officeDocument/2006/relationships/tags" Target="../tags/tag471.xml"/><Relationship Id="rId78" Type="http://schemas.openxmlformats.org/officeDocument/2006/relationships/tags" Target="../tags/tag470.xml"/><Relationship Id="rId77" Type="http://schemas.openxmlformats.org/officeDocument/2006/relationships/tags" Target="../tags/tag469.xml"/><Relationship Id="rId76" Type="http://schemas.openxmlformats.org/officeDocument/2006/relationships/tags" Target="../tags/tag468.xml"/><Relationship Id="rId75" Type="http://schemas.openxmlformats.org/officeDocument/2006/relationships/image" Target="../media/image56.svg"/><Relationship Id="rId74" Type="http://schemas.openxmlformats.org/officeDocument/2006/relationships/image" Target="../media/image55.png"/><Relationship Id="rId73" Type="http://schemas.openxmlformats.org/officeDocument/2006/relationships/tags" Target="../tags/tag467.xml"/><Relationship Id="rId72" Type="http://schemas.openxmlformats.org/officeDocument/2006/relationships/tags" Target="../tags/tag466.xml"/><Relationship Id="rId71" Type="http://schemas.openxmlformats.org/officeDocument/2006/relationships/tags" Target="../tags/tag465.xml"/><Relationship Id="rId70" Type="http://schemas.openxmlformats.org/officeDocument/2006/relationships/tags" Target="../tags/tag464.xml"/><Relationship Id="rId7" Type="http://schemas.openxmlformats.org/officeDocument/2006/relationships/image" Target="../media/image51.png"/><Relationship Id="rId69" Type="http://schemas.openxmlformats.org/officeDocument/2006/relationships/tags" Target="../tags/tag463.xml"/><Relationship Id="rId68" Type="http://schemas.openxmlformats.org/officeDocument/2006/relationships/tags" Target="../tags/tag462.xml"/><Relationship Id="rId67" Type="http://schemas.openxmlformats.org/officeDocument/2006/relationships/tags" Target="../tags/tag461.xml"/><Relationship Id="rId66" Type="http://schemas.openxmlformats.org/officeDocument/2006/relationships/tags" Target="../tags/tag460.xml"/><Relationship Id="rId65" Type="http://schemas.openxmlformats.org/officeDocument/2006/relationships/tags" Target="../tags/tag459.xml"/><Relationship Id="rId64" Type="http://schemas.openxmlformats.org/officeDocument/2006/relationships/tags" Target="../tags/tag458.xml"/><Relationship Id="rId63" Type="http://schemas.openxmlformats.org/officeDocument/2006/relationships/tags" Target="../tags/tag457.xml"/><Relationship Id="rId62" Type="http://schemas.openxmlformats.org/officeDocument/2006/relationships/tags" Target="../tags/tag456.xml"/><Relationship Id="rId61" Type="http://schemas.openxmlformats.org/officeDocument/2006/relationships/tags" Target="../tags/tag455.xml"/><Relationship Id="rId60" Type="http://schemas.openxmlformats.org/officeDocument/2006/relationships/tags" Target="../tags/tag454.xml"/><Relationship Id="rId6" Type="http://schemas.openxmlformats.org/officeDocument/2006/relationships/tags" Target="../tags/tag404.xml"/><Relationship Id="rId59" Type="http://schemas.openxmlformats.org/officeDocument/2006/relationships/tags" Target="../tags/tag453.xml"/><Relationship Id="rId58" Type="http://schemas.openxmlformats.org/officeDocument/2006/relationships/tags" Target="../tags/tag452.xml"/><Relationship Id="rId57" Type="http://schemas.openxmlformats.org/officeDocument/2006/relationships/tags" Target="../tags/tag451.xml"/><Relationship Id="rId56" Type="http://schemas.openxmlformats.org/officeDocument/2006/relationships/tags" Target="../tags/tag450.xml"/><Relationship Id="rId55" Type="http://schemas.openxmlformats.org/officeDocument/2006/relationships/tags" Target="../tags/tag449.xml"/><Relationship Id="rId54" Type="http://schemas.openxmlformats.org/officeDocument/2006/relationships/tags" Target="../tags/tag448.xml"/><Relationship Id="rId53" Type="http://schemas.openxmlformats.org/officeDocument/2006/relationships/tags" Target="../tags/tag447.xml"/><Relationship Id="rId52" Type="http://schemas.openxmlformats.org/officeDocument/2006/relationships/tags" Target="../tags/tag446.xml"/><Relationship Id="rId51" Type="http://schemas.openxmlformats.org/officeDocument/2006/relationships/tags" Target="../tags/tag445.xml"/><Relationship Id="rId50" Type="http://schemas.openxmlformats.org/officeDocument/2006/relationships/tags" Target="../tags/tag444.xml"/><Relationship Id="rId5" Type="http://schemas.openxmlformats.org/officeDocument/2006/relationships/tags" Target="../tags/tag403.xml"/><Relationship Id="rId49" Type="http://schemas.openxmlformats.org/officeDocument/2006/relationships/tags" Target="../tags/tag443.xml"/><Relationship Id="rId48" Type="http://schemas.openxmlformats.org/officeDocument/2006/relationships/tags" Target="../tags/tag442.xml"/><Relationship Id="rId47" Type="http://schemas.openxmlformats.org/officeDocument/2006/relationships/tags" Target="../tags/tag441.xml"/><Relationship Id="rId46" Type="http://schemas.openxmlformats.org/officeDocument/2006/relationships/tags" Target="../tags/tag440.xml"/><Relationship Id="rId45" Type="http://schemas.openxmlformats.org/officeDocument/2006/relationships/tags" Target="../tags/tag439.xml"/><Relationship Id="rId44" Type="http://schemas.openxmlformats.org/officeDocument/2006/relationships/tags" Target="../tags/tag438.xml"/><Relationship Id="rId43" Type="http://schemas.openxmlformats.org/officeDocument/2006/relationships/tags" Target="../tags/tag437.xml"/><Relationship Id="rId42" Type="http://schemas.openxmlformats.org/officeDocument/2006/relationships/tags" Target="../tags/tag436.xml"/><Relationship Id="rId41" Type="http://schemas.openxmlformats.org/officeDocument/2006/relationships/image" Target="../media/image54.svg"/><Relationship Id="rId40" Type="http://schemas.openxmlformats.org/officeDocument/2006/relationships/image" Target="../media/image53.png"/><Relationship Id="rId4" Type="http://schemas.openxmlformats.org/officeDocument/2006/relationships/tags" Target="../tags/tag402.xml"/><Relationship Id="rId39" Type="http://schemas.openxmlformats.org/officeDocument/2006/relationships/tags" Target="../tags/tag435.xml"/><Relationship Id="rId38" Type="http://schemas.openxmlformats.org/officeDocument/2006/relationships/tags" Target="../tags/tag434.xml"/><Relationship Id="rId37" Type="http://schemas.openxmlformats.org/officeDocument/2006/relationships/tags" Target="../tags/tag433.xml"/><Relationship Id="rId36" Type="http://schemas.openxmlformats.org/officeDocument/2006/relationships/tags" Target="../tags/tag432.xml"/><Relationship Id="rId35" Type="http://schemas.openxmlformats.org/officeDocument/2006/relationships/tags" Target="../tags/tag431.xml"/><Relationship Id="rId34" Type="http://schemas.openxmlformats.org/officeDocument/2006/relationships/tags" Target="../tags/tag430.xml"/><Relationship Id="rId33" Type="http://schemas.openxmlformats.org/officeDocument/2006/relationships/tags" Target="../tags/tag429.xml"/><Relationship Id="rId32" Type="http://schemas.openxmlformats.org/officeDocument/2006/relationships/tags" Target="../tags/tag428.xml"/><Relationship Id="rId31" Type="http://schemas.openxmlformats.org/officeDocument/2006/relationships/tags" Target="../tags/tag427.xml"/><Relationship Id="rId30" Type="http://schemas.openxmlformats.org/officeDocument/2006/relationships/tags" Target="../tags/tag426.xml"/><Relationship Id="rId3" Type="http://schemas.openxmlformats.org/officeDocument/2006/relationships/tags" Target="../tags/tag401.xml"/><Relationship Id="rId29" Type="http://schemas.openxmlformats.org/officeDocument/2006/relationships/tags" Target="../tags/tag425.xml"/><Relationship Id="rId28" Type="http://schemas.openxmlformats.org/officeDocument/2006/relationships/tags" Target="../tags/tag424.xml"/><Relationship Id="rId27" Type="http://schemas.openxmlformats.org/officeDocument/2006/relationships/tags" Target="../tags/tag423.xml"/><Relationship Id="rId26" Type="http://schemas.openxmlformats.org/officeDocument/2006/relationships/tags" Target="../tags/tag422.xml"/><Relationship Id="rId25" Type="http://schemas.openxmlformats.org/officeDocument/2006/relationships/tags" Target="../tags/tag421.xml"/><Relationship Id="rId24" Type="http://schemas.openxmlformats.org/officeDocument/2006/relationships/tags" Target="../tags/tag420.xml"/><Relationship Id="rId23" Type="http://schemas.openxmlformats.org/officeDocument/2006/relationships/tags" Target="../tags/tag419.xml"/><Relationship Id="rId22" Type="http://schemas.openxmlformats.org/officeDocument/2006/relationships/tags" Target="../tags/tag418.xml"/><Relationship Id="rId21" Type="http://schemas.openxmlformats.org/officeDocument/2006/relationships/tags" Target="../tags/tag417.xml"/><Relationship Id="rId20" Type="http://schemas.openxmlformats.org/officeDocument/2006/relationships/tags" Target="../tags/tag416.xml"/><Relationship Id="rId2" Type="http://schemas.openxmlformats.org/officeDocument/2006/relationships/tags" Target="../tags/tag400.xml"/><Relationship Id="rId19" Type="http://schemas.openxmlformats.org/officeDocument/2006/relationships/tags" Target="../tags/tag415.xml"/><Relationship Id="rId18" Type="http://schemas.openxmlformats.org/officeDocument/2006/relationships/tags" Target="../tags/tag414.xml"/><Relationship Id="rId17" Type="http://schemas.openxmlformats.org/officeDocument/2006/relationships/tags" Target="../tags/tag413.xml"/><Relationship Id="rId16" Type="http://schemas.openxmlformats.org/officeDocument/2006/relationships/tags" Target="../tags/tag412.xml"/><Relationship Id="rId15" Type="http://schemas.openxmlformats.org/officeDocument/2006/relationships/tags" Target="../tags/tag411.xml"/><Relationship Id="rId14" Type="http://schemas.openxmlformats.org/officeDocument/2006/relationships/tags" Target="../tags/tag410.xml"/><Relationship Id="rId13" Type="http://schemas.openxmlformats.org/officeDocument/2006/relationships/tags" Target="../tags/tag409.xml"/><Relationship Id="rId12" Type="http://schemas.openxmlformats.org/officeDocument/2006/relationships/tags" Target="../tags/tag408.xml"/><Relationship Id="rId11" Type="http://schemas.openxmlformats.org/officeDocument/2006/relationships/tags" Target="../tags/tag407.xml"/><Relationship Id="rId102" Type="http://schemas.openxmlformats.org/officeDocument/2006/relationships/slideLayout" Target="../slideLayouts/slideLayout7.xml"/><Relationship Id="rId101" Type="http://schemas.openxmlformats.org/officeDocument/2006/relationships/tags" Target="../tags/tag493.xml"/><Relationship Id="rId100" Type="http://schemas.openxmlformats.org/officeDocument/2006/relationships/tags" Target="../tags/tag492.xml"/><Relationship Id="rId10" Type="http://schemas.openxmlformats.org/officeDocument/2006/relationships/tags" Target="../tags/tag406.xml"/><Relationship Id="rId1" Type="http://schemas.openxmlformats.org/officeDocument/2006/relationships/tags" Target="../tags/tag39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02.xml"/><Relationship Id="rId81" Type="http://schemas.openxmlformats.org/officeDocument/2006/relationships/slideLayout" Target="../slideLayouts/slideLayout7.xml"/><Relationship Id="rId80" Type="http://schemas.openxmlformats.org/officeDocument/2006/relationships/tags" Target="../tags/tag569.xml"/><Relationship Id="rId8" Type="http://schemas.openxmlformats.org/officeDocument/2006/relationships/tags" Target="../tags/tag501.xml"/><Relationship Id="rId79" Type="http://schemas.openxmlformats.org/officeDocument/2006/relationships/tags" Target="../tags/tag568.xml"/><Relationship Id="rId78" Type="http://schemas.openxmlformats.org/officeDocument/2006/relationships/tags" Target="../tags/tag567.xml"/><Relationship Id="rId77" Type="http://schemas.openxmlformats.org/officeDocument/2006/relationships/tags" Target="../tags/tag566.xml"/><Relationship Id="rId76" Type="http://schemas.openxmlformats.org/officeDocument/2006/relationships/tags" Target="../tags/tag565.xml"/><Relationship Id="rId75" Type="http://schemas.openxmlformats.org/officeDocument/2006/relationships/tags" Target="../tags/tag564.xml"/><Relationship Id="rId74" Type="http://schemas.openxmlformats.org/officeDocument/2006/relationships/tags" Target="../tags/tag563.xml"/><Relationship Id="rId73" Type="http://schemas.openxmlformats.org/officeDocument/2006/relationships/tags" Target="../tags/tag562.xml"/><Relationship Id="rId72" Type="http://schemas.openxmlformats.org/officeDocument/2006/relationships/tags" Target="../tags/tag561.xml"/><Relationship Id="rId71" Type="http://schemas.openxmlformats.org/officeDocument/2006/relationships/tags" Target="../tags/tag560.xml"/><Relationship Id="rId70" Type="http://schemas.openxmlformats.org/officeDocument/2006/relationships/tags" Target="../tags/tag559.xml"/><Relationship Id="rId7" Type="http://schemas.openxmlformats.org/officeDocument/2006/relationships/tags" Target="../tags/tag500.xml"/><Relationship Id="rId69" Type="http://schemas.openxmlformats.org/officeDocument/2006/relationships/tags" Target="../tags/tag558.xml"/><Relationship Id="rId68" Type="http://schemas.openxmlformats.org/officeDocument/2006/relationships/tags" Target="../tags/tag557.xml"/><Relationship Id="rId67" Type="http://schemas.openxmlformats.org/officeDocument/2006/relationships/tags" Target="../tags/tag556.xml"/><Relationship Id="rId66" Type="http://schemas.openxmlformats.org/officeDocument/2006/relationships/tags" Target="../tags/tag555.xml"/><Relationship Id="rId65" Type="http://schemas.openxmlformats.org/officeDocument/2006/relationships/tags" Target="../tags/tag554.xml"/><Relationship Id="rId64" Type="http://schemas.openxmlformats.org/officeDocument/2006/relationships/tags" Target="../tags/tag553.xml"/><Relationship Id="rId63" Type="http://schemas.openxmlformats.org/officeDocument/2006/relationships/tags" Target="../tags/tag552.xml"/><Relationship Id="rId62" Type="http://schemas.openxmlformats.org/officeDocument/2006/relationships/tags" Target="../tags/tag551.xml"/><Relationship Id="rId61" Type="http://schemas.openxmlformats.org/officeDocument/2006/relationships/tags" Target="../tags/tag550.xml"/><Relationship Id="rId60" Type="http://schemas.openxmlformats.org/officeDocument/2006/relationships/tags" Target="../tags/tag549.xml"/><Relationship Id="rId6" Type="http://schemas.openxmlformats.org/officeDocument/2006/relationships/tags" Target="../tags/tag499.xml"/><Relationship Id="rId59" Type="http://schemas.openxmlformats.org/officeDocument/2006/relationships/tags" Target="../tags/tag548.xml"/><Relationship Id="rId58" Type="http://schemas.openxmlformats.org/officeDocument/2006/relationships/tags" Target="../tags/tag547.xml"/><Relationship Id="rId57" Type="http://schemas.openxmlformats.org/officeDocument/2006/relationships/tags" Target="../tags/tag546.xml"/><Relationship Id="rId56" Type="http://schemas.openxmlformats.org/officeDocument/2006/relationships/tags" Target="../tags/tag545.xml"/><Relationship Id="rId55" Type="http://schemas.openxmlformats.org/officeDocument/2006/relationships/tags" Target="../tags/tag544.xml"/><Relationship Id="rId54" Type="http://schemas.openxmlformats.org/officeDocument/2006/relationships/image" Target="../media/image60.svg"/><Relationship Id="rId53" Type="http://schemas.openxmlformats.org/officeDocument/2006/relationships/image" Target="../media/image59.png"/><Relationship Id="rId52" Type="http://schemas.openxmlformats.org/officeDocument/2006/relationships/tags" Target="../tags/tag543.xml"/><Relationship Id="rId51" Type="http://schemas.openxmlformats.org/officeDocument/2006/relationships/tags" Target="../tags/tag542.xml"/><Relationship Id="rId50" Type="http://schemas.openxmlformats.org/officeDocument/2006/relationships/tags" Target="../tags/tag541.xml"/><Relationship Id="rId5" Type="http://schemas.openxmlformats.org/officeDocument/2006/relationships/tags" Target="../tags/tag498.xml"/><Relationship Id="rId49" Type="http://schemas.openxmlformats.org/officeDocument/2006/relationships/tags" Target="../tags/tag540.xml"/><Relationship Id="rId48" Type="http://schemas.openxmlformats.org/officeDocument/2006/relationships/tags" Target="../tags/tag539.xml"/><Relationship Id="rId47" Type="http://schemas.openxmlformats.org/officeDocument/2006/relationships/tags" Target="../tags/tag538.xml"/><Relationship Id="rId46" Type="http://schemas.openxmlformats.org/officeDocument/2006/relationships/tags" Target="../tags/tag537.xml"/><Relationship Id="rId45" Type="http://schemas.openxmlformats.org/officeDocument/2006/relationships/tags" Target="../tags/tag536.xml"/><Relationship Id="rId44" Type="http://schemas.openxmlformats.org/officeDocument/2006/relationships/tags" Target="../tags/tag535.xml"/><Relationship Id="rId43" Type="http://schemas.openxmlformats.org/officeDocument/2006/relationships/tags" Target="../tags/tag534.xml"/><Relationship Id="rId42" Type="http://schemas.openxmlformats.org/officeDocument/2006/relationships/tags" Target="../tags/tag533.xml"/><Relationship Id="rId41" Type="http://schemas.openxmlformats.org/officeDocument/2006/relationships/tags" Target="../tags/tag532.xml"/><Relationship Id="rId40" Type="http://schemas.openxmlformats.org/officeDocument/2006/relationships/tags" Target="../tags/tag531.xml"/><Relationship Id="rId4" Type="http://schemas.openxmlformats.org/officeDocument/2006/relationships/tags" Target="../tags/tag497.xml"/><Relationship Id="rId39" Type="http://schemas.openxmlformats.org/officeDocument/2006/relationships/tags" Target="../tags/tag530.xml"/><Relationship Id="rId38" Type="http://schemas.openxmlformats.org/officeDocument/2006/relationships/tags" Target="../tags/tag529.xml"/><Relationship Id="rId37" Type="http://schemas.openxmlformats.org/officeDocument/2006/relationships/tags" Target="../tags/tag528.xml"/><Relationship Id="rId36" Type="http://schemas.openxmlformats.org/officeDocument/2006/relationships/tags" Target="../tags/tag527.xml"/><Relationship Id="rId35" Type="http://schemas.openxmlformats.org/officeDocument/2006/relationships/tags" Target="../tags/tag526.xml"/><Relationship Id="rId34" Type="http://schemas.openxmlformats.org/officeDocument/2006/relationships/tags" Target="../tags/tag525.xml"/><Relationship Id="rId33" Type="http://schemas.openxmlformats.org/officeDocument/2006/relationships/tags" Target="../tags/tag524.xml"/><Relationship Id="rId32" Type="http://schemas.openxmlformats.org/officeDocument/2006/relationships/tags" Target="../tags/tag523.xml"/><Relationship Id="rId31" Type="http://schemas.openxmlformats.org/officeDocument/2006/relationships/tags" Target="../tags/tag522.xml"/><Relationship Id="rId30" Type="http://schemas.openxmlformats.org/officeDocument/2006/relationships/tags" Target="../tags/tag521.xml"/><Relationship Id="rId3" Type="http://schemas.openxmlformats.org/officeDocument/2006/relationships/tags" Target="../tags/tag496.xml"/><Relationship Id="rId29" Type="http://schemas.openxmlformats.org/officeDocument/2006/relationships/tags" Target="../tags/tag520.xml"/><Relationship Id="rId28" Type="http://schemas.openxmlformats.org/officeDocument/2006/relationships/tags" Target="../tags/tag519.xml"/><Relationship Id="rId27" Type="http://schemas.openxmlformats.org/officeDocument/2006/relationships/tags" Target="../tags/tag518.xml"/><Relationship Id="rId26" Type="http://schemas.openxmlformats.org/officeDocument/2006/relationships/tags" Target="../tags/tag517.xml"/><Relationship Id="rId25" Type="http://schemas.openxmlformats.org/officeDocument/2006/relationships/tags" Target="../tags/tag516.xml"/><Relationship Id="rId24" Type="http://schemas.openxmlformats.org/officeDocument/2006/relationships/tags" Target="../tags/tag515.xml"/><Relationship Id="rId23" Type="http://schemas.openxmlformats.org/officeDocument/2006/relationships/tags" Target="../tags/tag514.xml"/><Relationship Id="rId22" Type="http://schemas.openxmlformats.org/officeDocument/2006/relationships/tags" Target="../tags/tag513.xml"/><Relationship Id="rId21" Type="http://schemas.openxmlformats.org/officeDocument/2006/relationships/tags" Target="../tags/tag512.xml"/><Relationship Id="rId20" Type="http://schemas.openxmlformats.org/officeDocument/2006/relationships/tags" Target="../tags/tag511.xml"/><Relationship Id="rId2" Type="http://schemas.openxmlformats.org/officeDocument/2006/relationships/tags" Target="../tags/tag495.xml"/><Relationship Id="rId19" Type="http://schemas.openxmlformats.org/officeDocument/2006/relationships/tags" Target="../tags/tag510.xml"/><Relationship Id="rId18" Type="http://schemas.openxmlformats.org/officeDocument/2006/relationships/tags" Target="../tags/tag509.xml"/><Relationship Id="rId17" Type="http://schemas.openxmlformats.org/officeDocument/2006/relationships/tags" Target="../tags/tag508.xml"/><Relationship Id="rId16" Type="http://schemas.openxmlformats.org/officeDocument/2006/relationships/tags" Target="../tags/tag507.xml"/><Relationship Id="rId15" Type="http://schemas.openxmlformats.org/officeDocument/2006/relationships/tags" Target="../tags/tag506.xml"/><Relationship Id="rId14" Type="http://schemas.openxmlformats.org/officeDocument/2006/relationships/tags" Target="../tags/tag505.xml"/><Relationship Id="rId13" Type="http://schemas.openxmlformats.org/officeDocument/2006/relationships/tags" Target="../tags/tag504.xml"/><Relationship Id="rId12" Type="http://schemas.openxmlformats.org/officeDocument/2006/relationships/image" Target="../media/image58.svg"/><Relationship Id="rId11" Type="http://schemas.openxmlformats.org/officeDocument/2006/relationships/image" Target="../media/image57.png"/><Relationship Id="rId10" Type="http://schemas.openxmlformats.org/officeDocument/2006/relationships/tags" Target="../tags/tag503.xml"/><Relationship Id="rId1" Type="http://schemas.openxmlformats.org/officeDocument/2006/relationships/tags" Target="../tags/tag49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svg"/><Relationship Id="rId8" Type="http://schemas.openxmlformats.org/officeDocument/2006/relationships/image" Target="../media/image62.png"/><Relationship Id="rId7" Type="http://schemas.openxmlformats.org/officeDocument/2006/relationships/tags" Target="../tags/tag575.xml"/><Relationship Id="rId6" Type="http://schemas.openxmlformats.org/officeDocument/2006/relationships/tags" Target="../tags/tag574.xml"/><Relationship Id="rId5" Type="http://schemas.openxmlformats.org/officeDocument/2006/relationships/tags" Target="../tags/tag573.xml"/><Relationship Id="rId4" Type="http://schemas.openxmlformats.org/officeDocument/2006/relationships/tags" Target="../tags/tag572.xml"/><Relationship Id="rId3" Type="http://schemas.openxmlformats.org/officeDocument/2006/relationships/image" Target="../media/image61.jpeg"/><Relationship Id="rId2" Type="http://schemas.openxmlformats.org/officeDocument/2006/relationships/tags" Target="../tags/tag571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581.xml"/><Relationship Id="rId16" Type="http://schemas.openxmlformats.org/officeDocument/2006/relationships/tags" Target="../tags/tag580.xml"/><Relationship Id="rId15" Type="http://schemas.openxmlformats.org/officeDocument/2006/relationships/tags" Target="../tags/tag579.xml"/><Relationship Id="rId14" Type="http://schemas.openxmlformats.org/officeDocument/2006/relationships/image" Target="../media/image65.svg"/><Relationship Id="rId13" Type="http://schemas.openxmlformats.org/officeDocument/2006/relationships/image" Target="../media/image64.png"/><Relationship Id="rId12" Type="http://schemas.openxmlformats.org/officeDocument/2006/relationships/tags" Target="../tags/tag578.xml"/><Relationship Id="rId11" Type="http://schemas.openxmlformats.org/officeDocument/2006/relationships/tags" Target="../tags/tag577.xml"/><Relationship Id="rId10" Type="http://schemas.openxmlformats.org/officeDocument/2006/relationships/tags" Target="../tags/tag576.xml"/><Relationship Id="rId1" Type="http://schemas.openxmlformats.org/officeDocument/2006/relationships/tags" Target="../tags/tag57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89.xml"/><Relationship Id="rId8" Type="http://schemas.openxmlformats.org/officeDocument/2006/relationships/tags" Target="../tags/tag588.xml"/><Relationship Id="rId7" Type="http://schemas.openxmlformats.org/officeDocument/2006/relationships/tags" Target="../tags/tag587.xml"/><Relationship Id="rId6" Type="http://schemas.openxmlformats.org/officeDocument/2006/relationships/tags" Target="../tags/tag586.xml"/><Relationship Id="rId5" Type="http://schemas.openxmlformats.org/officeDocument/2006/relationships/tags" Target="../tags/tag585.xml"/><Relationship Id="rId4" Type="http://schemas.openxmlformats.org/officeDocument/2006/relationships/image" Target="../media/image66.jpeg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613.xml"/><Relationship Id="rId34" Type="http://schemas.openxmlformats.org/officeDocument/2006/relationships/tags" Target="../tags/tag612.xml"/><Relationship Id="rId33" Type="http://schemas.openxmlformats.org/officeDocument/2006/relationships/tags" Target="../tags/tag611.xml"/><Relationship Id="rId32" Type="http://schemas.openxmlformats.org/officeDocument/2006/relationships/tags" Target="../tags/tag610.xml"/><Relationship Id="rId31" Type="http://schemas.openxmlformats.org/officeDocument/2006/relationships/tags" Target="../tags/tag609.xml"/><Relationship Id="rId30" Type="http://schemas.openxmlformats.org/officeDocument/2006/relationships/tags" Target="../tags/tag608.xml"/><Relationship Id="rId3" Type="http://schemas.openxmlformats.org/officeDocument/2006/relationships/tags" Target="../tags/tag584.xml"/><Relationship Id="rId29" Type="http://schemas.openxmlformats.org/officeDocument/2006/relationships/tags" Target="../tags/tag607.xml"/><Relationship Id="rId28" Type="http://schemas.openxmlformats.org/officeDocument/2006/relationships/tags" Target="../tags/tag606.xml"/><Relationship Id="rId27" Type="http://schemas.openxmlformats.org/officeDocument/2006/relationships/tags" Target="../tags/tag605.xml"/><Relationship Id="rId26" Type="http://schemas.openxmlformats.org/officeDocument/2006/relationships/tags" Target="../tags/tag604.xml"/><Relationship Id="rId25" Type="http://schemas.openxmlformats.org/officeDocument/2006/relationships/tags" Target="../tags/tag603.xml"/><Relationship Id="rId24" Type="http://schemas.openxmlformats.org/officeDocument/2006/relationships/tags" Target="../tags/tag602.xml"/><Relationship Id="rId23" Type="http://schemas.openxmlformats.org/officeDocument/2006/relationships/tags" Target="../tags/tag601.xml"/><Relationship Id="rId22" Type="http://schemas.openxmlformats.org/officeDocument/2006/relationships/tags" Target="../tags/tag600.xml"/><Relationship Id="rId21" Type="http://schemas.openxmlformats.org/officeDocument/2006/relationships/tags" Target="../tags/tag599.xml"/><Relationship Id="rId20" Type="http://schemas.openxmlformats.org/officeDocument/2006/relationships/tags" Target="../tags/tag598.xml"/><Relationship Id="rId2" Type="http://schemas.openxmlformats.org/officeDocument/2006/relationships/tags" Target="../tags/tag583.xml"/><Relationship Id="rId19" Type="http://schemas.openxmlformats.org/officeDocument/2006/relationships/tags" Target="../tags/tag597.xml"/><Relationship Id="rId18" Type="http://schemas.openxmlformats.org/officeDocument/2006/relationships/tags" Target="../tags/tag596.xml"/><Relationship Id="rId17" Type="http://schemas.openxmlformats.org/officeDocument/2006/relationships/tags" Target="../tags/tag595.xml"/><Relationship Id="rId16" Type="http://schemas.openxmlformats.org/officeDocument/2006/relationships/tags" Target="../tags/tag594.xml"/><Relationship Id="rId15" Type="http://schemas.openxmlformats.org/officeDocument/2006/relationships/tags" Target="../tags/tag593.xml"/><Relationship Id="rId14" Type="http://schemas.openxmlformats.org/officeDocument/2006/relationships/tags" Target="../tags/tag592.xml"/><Relationship Id="rId13" Type="http://schemas.openxmlformats.org/officeDocument/2006/relationships/tags" Target="../tags/tag591.xml"/><Relationship Id="rId12" Type="http://schemas.openxmlformats.org/officeDocument/2006/relationships/tags" Target="../tags/tag590.xml"/><Relationship Id="rId11" Type="http://schemas.openxmlformats.org/officeDocument/2006/relationships/image" Target="../media/image68.svg"/><Relationship Id="rId10" Type="http://schemas.openxmlformats.org/officeDocument/2006/relationships/image" Target="../media/image67.png"/><Relationship Id="rId1" Type="http://schemas.openxmlformats.org/officeDocument/2006/relationships/tags" Target="../tags/tag58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620.xml"/><Relationship Id="rId8" Type="http://schemas.openxmlformats.org/officeDocument/2006/relationships/tags" Target="../tags/tag619.xml"/><Relationship Id="rId7" Type="http://schemas.openxmlformats.org/officeDocument/2006/relationships/tags" Target="../tags/tag618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646.xml"/><Relationship Id="rId44" Type="http://schemas.openxmlformats.org/officeDocument/2006/relationships/image" Target="../media/image80.svg"/><Relationship Id="rId43" Type="http://schemas.openxmlformats.org/officeDocument/2006/relationships/image" Target="../media/image79.png"/><Relationship Id="rId42" Type="http://schemas.openxmlformats.org/officeDocument/2006/relationships/tags" Target="../tags/tag645.xml"/><Relationship Id="rId41" Type="http://schemas.openxmlformats.org/officeDocument/2006/relationships/tags" Target="../tags/tag644.xml"/><Relationship Id="rId40" Type="http://schemas.openxmlformats.org/officeDocument/2006/relationships/tags" Target="../tags/tag643.xml"/><Relationship Id="rId4" Type="http://schemas.openxmlformats.org/officeDocument/2006/relationships/tags" Target="../tags/tag617.xml"/><Relationship Id="rId39" Type="http://schemas.openxmlformats.org/officeDocument/2006/relationships/tags" Target="../tags/tag642.xml"/><Relationship Id="rId38" Type="http://schemas.openxmlformats.org/officeDocument/2006/relationships/image" Target="../media/image78.svg"/><Relationship Id="rId37" Type="http://schemas.openxmlformats.org/officeDocument/2006/relationships/image" Target="../media/image77.png"/><Relationship Id="rId36" Type="http://schemas.openxmlformats.org/officeDocument/2006/relationships/tags" Target="../tags/tag641.xml"/><Relationship Id="rId35" Type="http://schemas.openxmlformats.org/officeDocument/2006/relationships/tags" Target="../tags/tag640.xml"/><Relationship Id="rId34" Type="http://schemas.openxmlformats.org/officeDocument/2006/relationships/tags" Target="../tags/tag639.xml"/><Relationship Id="rId33" Type="http://schemas.openxmlformats.org/officeDocument/2006/relationships/image" Target="../media/image76.svg"/><Relationship Id="rId32" Type="http://schemas.openxmlformats.org/officeDocument/2006/relationships/image" Target="../media/image75.png"/><Relationship Id="rId31" Type="http://schemas.openxmlformats.org/officeDocument/2006/relationships/tags" Target="../tags/tag638.xml"/><Relationship Id="rId30" Type="http://schemas.openxmlformats.org/officeDocument/2006/relationships/tags" Target="../tags/tag637.xml"/><Relationship Id="rId3" Type="http://schemas.openxmlformats.org/officeDocument/2006/relationships/tags" Target="../tags/tag616.xml"/><Relationship Id="rId29" Type="http://schemas.openxmlformats.org/officeDocument/2006/relationships/tags" Target="../tags/tag636.xml"/><Relationship Id="rId28" Type="http://schemas.openxmlformats.org/officeDocument/2006/relationships/tags" Target="../tags/tag635.xml"/><Relationship Id="rId27" Type="http://schemas.openxmlformats.org/officeDocument/2006/relationships/tags" Target="../tags/tag634.xml"/><Relationship Id="rId26" Type="http://schemas.openxmlformats.org/officeDocument/2006/relationships/tags" Target="../tags/tag633.xml"/><Relationship Id="rId25" Type="http://schemas.openxmlformats.org/officeDocument/2006/relationships/tags" Target="../tags/tag632.xml"/><Relationship Id="rId24" Type="http://schemas.openxmlformats.org/officeDocument/2006/relationships/tags" Target="../tags/tag631.xml"/><Relationship Id="rId23" Type="http://schemas.openxmlformats.org/officeDocument/2006/relationships/tags" Target="../tags/tag630.xml"/><Relationship Id="rId22" Type="http://schemas.openxmlformats.org/officeDocument/2006/relationships/image" Target="../media/image74.svg"/><Relationship Id="rId21" Type="http://schemas.openxmlformats.org/officeDocument/2006/relationships/image" Target="../media/image73.png"/><Relationship Id="rId20" Type="http://schemas.openxmlformats.org/officeDocument/2006/relationships/tags" Target="../tags/tag629.xml"/><Relationship Id="rId2" Type="http://schemas.openxmlformats.org/officeDocument/2006/relationships/tags" Target="../tags/tag615.xml"/><Relationship Id="rId19" Type="http://schemas.openxmlformats.org/officeDocument/2006/relationships/tags" Target="../tags/tag628.xml"/><Relationship Id="rId18" Type="http://schemas.openxmlformats.org/officeDocument/2006/relationships/tags" Target="../tags/tag627.xml"/><Relationship Id="rId17" Type="http://schemas.openxmlformats.org/officeDocument/2006/relationships/image" Target="../media/image72.svg"/><Relationship Id="rId16" Type="http://schemas.openxmlformats.org/officeDocument/2006/relationships/image" Target="../media/image71.png"/><Relationship Id="rId15" Type="http://schemas.openxmlformats.org/officeDocument/2006/relationships/tags" Target="../tags/tag626.xml"/><Relationship Id="rId14" Type="http://schemas.openxmlformats.org/officeDocument/2006/relationships/tags" Target="../tags/tag625.xml"/><Relationship Id="rId13" Type="http://schemas.openxmlformats.org/officeDocument/2006/relationships/tags" Target="../tags/tag624.xml"/><Relationship Id="rId12" Type="http://schemas.openxmlformats.org/officeDocument/2006/relationships/tags" Target="../tags/tag623.xml"/><Relationship Id="rId11" Type="http://schemas.openxmlformats.org/officeDocument/2006/relationships/tags" Target="../tags/tag622.xml"/><Relationship Id="rId10" Type="http://schemas.openxmlformats.org/officeDocument/2006/relationships/tags" Target="../tags/tag621.xml"/><Relationship Id="rId1" Type="http://schemas.openxmlformats.org/officeDocument/2006/relationships/tags" Target="../tags/tag61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53.xml"/><Relationship Id="rId8" Type="http://schemas.openxmlformats.org/officeDocument/2006/relationships/image" Target="../media/image82.svg"/><Relationship Id="rId74" Type="http://schemas.openxmlformats.org/officeDocument/2006/relationships/slideLayout" Target="../slideLayouts/slideLayout7.xml"/><Relationship Id="rId73" Type="http://schemas.openxmlformats.org/officeDocument/2006/relationships/tags" Target="../tags/tag707.xml"/><Relationship Id="rId72" Type="http://schemas.openxmlformats.org/officeDocument/2006/relationships/tags" Target="../tags/tag706.xml"/><Relationship Id="rId71" Type="http://schemas.openxmlformats.org/officeDocument/2006/relationships/tags" Target="../tags/tag705.xml"/><Relationship Id="rId70" Type="http://schemas.openxmlformats.org/officeDocument/2006/relationships/tags" Target="../tags/tag704.xml"/><Relationship Id="rId7" Type="http://schemas.openxmlformats.org/officeDocument/2006/relationships/image" Target="../media/image81.png"/><Relationship Id="rId69" Type="http://schemas.openxmlformats.org/officeDocument/2006/relationships/tags" Target="../tags/tag703.xml"/><Relationship Id="rId68" Type="http://schemas.openxmlformats.org/officeDocument/2006/relationships/tags" Target="../tags/tag702.xml"/><Relationship Id="rId67" Type="http://schemas.openxmlformats.org/officeDocument/2006/relationships/tags" Target="../tags/tag701.xml"/><Relationship Id="rId66" Type="http://schemas.openxmlformats.org/officeDocument/2006/relationships/tags" Target="../tags/tag700.xml"/><Relationship Id="rId65" Type="http://schemas.openxmlformats.org/officeDocument/2006/relationships/tags" Target="../tags/tag699.xml"/><Relationship Id="rId64" Type="http://schemas.openxmlformats.org/officeDocument/2006/relationships/tags" Target="../tags/tag698.xml"/><Relationship Id="rId63" Type="http://schemas.openxmlformats.org/officeDocument/2006/relationships/tags" Target="../tags/tag697.xml"/><Relationship Id="rId62" Type="http://schemas.openxmlformats.org/officeDocument/2006/relationships/tags" Target="../tags/tag696.xml"/><Relationship Id="rId61" Type="http://schemas.openxmlformats.org/officeDocument/2006/relationships/tags" Target="../tags/tag695.xml"/><Relationship Id="rId60" Type="http://schemas.openxmlformats.org/officeDocument/2006/relationships/tags" Target="../tags/tag694.xml"/><Relationship Id="rId6" Type="http://schemas.openxmlformats.org/officeDocument/2006/relationships/tags" Target="../tags/tag652.xml"/><Relationship Id="rId59" Type="http://schemas.openxmlformats.org/officeDocument/2006/relationships/tags" Target="../tags/tag693.xml"/><Relationship Id="rId58" Type="http://schemas.openxmlformats.org/officeDocument/2006/relationships/image" Target="../media/image91.svg"/><Relationship Id="rId57" Type="http://schemas.openxmlformats.org/officeDocument/2006/relationships/image" Target="../media/image90.png"/><Relationship Id="rId56" Type="http://schemas.openxmlformats.org/officeDocument/2006/relationships/tags" Target="../tags/tag692.xml"/><Relationship Id="rId55" Type="http://schemas.openxmlformats.org/officeDocument/2006/relationships/tags" Target="../tags/tag691.xml"/><Relationship Id="rId54" Type="http://schemas.openxmlformats.org/officeDocument/2006/relationships/tags" Target="../tags/tag690.xml"/><Relationship Id="rId53" Type="http://schemas.openxmlformats.org/officeDocument/2006/relationships/tags" Target="../tags/tag689.xml"/><Relationship Id="rId52" Type="http://schemas.openxmlformats.org/officeDocument/2006/relationships/tags" Target="../tags/tag688.xml"/><Relationship Id="rId51" Type="http://schemas.openxmlformats.org/officeDocument/2006/relationships/tags" Target="../tags/tag687.xml"/><Relationship Id="rId50" Type="http://schemas.openxmlformats.org/officeDocument/2006/relationships/tags" Target="../tags/tag686.xml"/><Relationship Id="rId5" Type="http://schemas.openxmlformats.org/officeDocument/2006/relationships/tags" Target="../tags/tag651.xml"/><Relationship Id="rId49" Type="http://schemas.openxmlformats.org/officeDocument/2006/relationships/tags" Target="../tags/tag685.xml"/><Relationship Id="rId48" Type="http://schemas.openxmlformats.org/officeDocument/2006/relationships/image" Target="../media/image89.svg"/><Relationship Id="rId47" Type="http://schemas.openxmlformats.org/officeDocument/2006/relationships/image" Target="../media/image88.png"/><Relationship Id="rId46" Type="http://schemas.openxmlformats.org/officeDocument/2006/relationships/tags" Target="../tags/tag684.xml"/><Relationship Id="rId45" Type="http://schemas.openxmlformats.org/officeDocument/2006/relationships/tags" Target="../tags/tag683.xml"/><Relationship Id="rId44" Type="http://schemas.openxmlformats.org/officeDocument/2006/relationships/tags" Target="../tags/tag682.xml"/><Relationship Id="rId43" Type="http://schemas.openxmlformats.org/officeDocument/2006/relationships/image" Target="../media/image87.svg"/><Relationship Id="rId42" Type="http://schemas.openxmlformats.org/officeDocument/2006/relationships/image" Target="../media/image86.png"/><Relationship Id="rId41" Type="http://schemas.openxmlformats.org/officeDocument/2006/relationships/tags" Target="../tags/tag681.xml"/><Relationship Id="rId40" Type="http://schemas.openxmlformats.org/officeDocument/2006/relationships/tags" Target="../tags/tag680.xml"/><Relationship Id="rId4" Type="http://schemas.openxmlformats.org/officeDocument/2006/relationships/tags" Target="../tags/tag650.xml"/><Relationship Id="rId39" Type="http://schemas.openxmlformats.org/officeDocument/2006/relationships/tags" Target="../tags/tag679.xml"/><Relationship Id="rId38" Type="http://schemas.openxmlformats.org/officeDocument/2006/relationships/image" Target="../media/image9.svg"/><Relationship Id="rId37" Type="http://schemas.openxmlformats.org/officeDocument/2006/relationships/image" Target="../media/image85.png"/><Relationship Id="rId36" Type="http://schemas.openxmlformats.org/officeDocument/2006/relationships/tags" Target="../tags/tag678.xml"/><Relationship Id="rId35" Type="http://schemas.openxmlformats.org/officeDocument/2006/relationships/tags" Target="../tags/tag677.xml"/><Relationship Id="rId34" Type="http://schemas.openxmlformats.org/officeDocument/2006/relationships/tags" Target="../tags/tag676.xml"/><Relationship Id="rId33" Type="http://schemas.openxmlformats.org/officeDocument/2006/relationships/tags" Target="../tags/tag675.xml"/><Relationship Id="rId32" Type="http://schemas.openxmlformats.org/officeDocument/2006/relationships/image" Target="../media/image84.svg"/><Relationship Id="rId31" Type="http://schemas.openxmlformats.org/officeDocument/2006/relationships/image" Target="../media/image83.png"/><Relationship Id="rId30" Type="http://schemas.openxmlformats.org/officeDocument/2006/relationships/tags" Target="../tags/tag674.xml"/><Relationship Id="rId3" Type="http://schemas.openxmlformats.org/officeDocument/2006/relationships/tags" Target="../tags/tag649.xml"/><Relationship Id="rId29" Type="http://schemas.openxmlformats.org/officeDocument/2006/relationships/tags" Target="../tags/tag673.xml"/><Relationship Id="rId28" Type="http://schemas.openxmlformats.org/officeDocument/2006/relationships/tags" Target="../tags/tag672.xml"/><Relationship Id="rId27" Type="http://schemas.openxmlformats.org/officeDocument/2006/relationships/tags" Target="../tags/tag671.xml"/><Relationship Id="rId26" Type="http://schemas.openxmlformats.org/officeDocument/2006/relationships/tags" Target="../tags/tag670.xml"/><Relationship Id="rId25" Type="http://schemas.openxmlformats.org/officeDocument/2006/relationships/tags" Target="../tags/tag669.xml"/><Relationship Id="rId24" Type="http://schemas.openxmlformats.org/officeDocument/2006/relationships/tags" Target="../tags/tag668.xml"/><Relationship Id="rId23" Type="http://schemas.openxmlformats.org/officeDocument/2006/relationships/tags" Target="../tags/tag667.xml"/><Relationship Id="rId22" Type="http://schemas.openxmlformats.org/officeDocument/2006/relationships/tags" Target="../tags/tag666.xml"/><Relationship Id="rId21" Type="http://schemas.openxmlformats.org/officeDocument/2006/relationships/tags" Target="../tags/tag665.xml"/><Relationship Id="rId20" Type="http://schemas.openxmlformats.org/officeDocument/2006/relationships/tags" Target="../tags/tag664.xml"/><Relationship Id="rId2" Type="http://schemas.openxmlformats.org/officeDocument/2006/relationships/tags" Target="../tags/tag648.xml"/><Relationship Id="rId19" Type="http://schemas.openxmlformats.org/officeDocument/2006/relationships/tags" Target="../tags/tag663.xml"/><Relationship Id="rId18" Type="http://schemas.openxmlformats.org/officeDocument/2006/relationships/tags" Target="../tags/tag662.xml"/><Relationship Id="rId17" Type="http://schemas.openxmlformats.org/officeDocument/2006/relationships/tags" Target="../tags/tag661.xml"/><Relationship Id="rId16" Type="http://schemas.openxmlformats.org/officeDocument/2006/relationships/tags" Target="../tags/tag660.xml"/><Relationship Id="rId15" Type="http://schemas.openxmlformats.org/officeDocument/2006/relationships/tags" Target="../tags/tag659.xml"/><Relationship Id="rId14" Type="http://schemas.openxmlformats.org/officeDocument/2006/relationships/tags" Target="../tags/tag658.xml"/><Relationship Id="rId13" Type="http://schemas.openxmlformats.org/officeDocument/2006/relationships/tags" Target="../tags/tag657.xml"/><Relationship Id="rId12" Type="http://schemas.openxmlformats.org/officeDocument/2006/relationships/tags" Target="../tags/tag656.xml"/><Relationship Id="rId11" Type="http://schemas.openxmlformats.org/officeDocument/2006/relationships/tags" Target="../tags/tag655.xml"/><Relationship Id="rId10" Type="http://schemas.openxmlformats.org/officeDocument/2006/relationships/tags" Target="../tags/tag654.xml"/><Relationship Id="rId1" Type="http://schemas.openxmlformats.org/officeDocument/2006/relationships/tags" Target="../tags/tag64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714.xml"/><Relationship Id="rId6" Type="http://schemas.openxmlformats.org/officeDocument/2006/relationships/tags" Target="../tags/tag713.xml"/><Relationship Id="rId5" Type="http://schemas.openxmlformats.org/officeDocument/2006/relationships/tags" Target="../tags/tag712.xml"/><Relationship Id="rId4" Type="http://schemas.openxmlformats.org/officeDocument/2006/relationships/tags" Target="../tags/tag711.xml"/><Relationship Id="rId3" Type="http://schemas.openxmlformats.org/officeDocument/2006/relationships/tags" Target="../tags/tag710.xml"/><Relationship Id="rId2" Type="http://schemas.openxmlformats.org/officeDocument/2006/relationships/tags" Target="../tags/tag709.xml"/><Relationship Id="rId1" Type="http://schemas.openxmlformats.org/officeDocument/2006/relationships/tags" Target="../tags/tag70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21.xml"/><Relationship Id="rId8" Type="http://schemas.openxmlformats.org/officeDocument/2006/relationships/tags" Target="../tags/tag720.xml"/><Relationship Id="rId7" Type="http://schemas.openxmlformats.org/officeDocument/2006/relationships/tags" Target="../tags/tag719.xml"/><Relationship Id="rId6" Type="http://schemas.openxmlformats.org/officeDocument/2006/relationships/image" Target="../media/image27.svg"/><Relationship Id="rId5" Type="http://schemas.openxmlformats.org/officeDocument/2006/relationships/image" Target="../media/image92.png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747.xml"/><Relationship Id="rId40" Type="http://schemas.openxmlformats.org/officeDocument/2006/relationships/tags" Target="../tags/tag746.xml"/><Relationship Id="rId4" Type="http://schemas.openxmlformats.org/officeDocument/2006/relationships/tags" Target="../tags/tag718.xml"/><Relationship Id="rId39" Type="http://schemas.openxmlformats.org/officeDocument/2006/relationships/tags" Target="../tags/tag745.xml"/><Relationship Id="rId38" Type="http://schemas.openxmlformats.org/officeDocument/2006/relationships/tags" Target="../tags/tag744.xml"/><Relationship Id="rId37" Type="http://schemas.openxmlformats.org/officeDocument/2006/relationships/tags" Target="../tags/tag743.xml"/><Relationship Id="rId36" Type="http://schemas.openxmlformats.org/officeDocument/2006/relationships/image" Target="../media/image98.svg"/><Relationship Id="rId35" Type="http://schemas.openxmlformats.org/officeDocument/2006/relationships/image" Target="../media/image97.png"/><Relationship Id="rId34" Type="http://schemas.openxmlformats.org/officeDocument/2006/relationships/tags" Target="../tags/tag742.xml"/><Relationship Id="rId33" Type="http://schemas.openxmlformats.org/officeDocument/2006/relationships/tags" Target="../tags/tag741.xml"/><Relationship Id="rId32" Type="http://schemas.openxmlformats.org/officeDocument/2006/relationships/tags" Target="../tags/tag740.xml"/><Relationship Id="rId31" Type="http://schemas.openxmlformats.org/officeDocument/2006/relationships/tags" Target="../tags/tag739.xml"/><Relationship Id="rId30" Type="http://schemas.openxmlformats.org/officeDocument/2006/relationships/tags" Target="../tags/tag738.xml"/><Relationship Id="rId3" Type="http://schemas.openxmlformats.org/officeDocument/2006/relationships/tags" Target="../tags/tag717.xml"/><Relationship Id="rId29" Type="http://schemas.openxmlformats.org/officeDocument/2006/relationships/tags" Target="../tags/tag737.xml"/><Relationship Id="rId28" Type="http://schemas.openxmlformats.org/officeDocument/2006/relationships/tags" Target="../tags/tag736.xml"/><Relationship Id="rId27" Type="http://schemas.openxmlformats.org/officeDocument/2006/relationships/tags" Target="../tags/tag735.xml"/><Relationship Id="rId26" Type="http://schemas.openxmlformats.org/officeDocument/2006/relationships/image" Target="../media/image96.svg"/><Relationship Id="rId25" Type="http://schemas.openxmlformats.org/officeDocument/2006/relationships/image" Target="../media/image95.png"/><Relationship Id="rId24" Type="http://schemas.openxmlformats.org/officeDocument/2006/relationships/tags" Target="../tags/tag734.xml"/><Relationship Id="rId23" Type="http://schemas.openxmlformats.org/officeDocument/2006/relationships/tags" Target="../tags/tag733.xml"/><Relationship Id="rId22" Type="http://schemas.openxmlformats.org/officeDocument/2006/relationships/tags" Target="../tags/tag732.xml"/><Relationship Id="rId21" Type="http://schemas.openxmlformats.org/officeDocument/2006/relationships/tags" Target="../tags/tag731.xml"/><Relationship Id="rId20" Type="http://schemas.openxmlformats.org/officeDocument/2006/relationships/tags" Target="../tags/tag730.xml"/><Relationship Id="rId2" Type="http://schemas.openxmlformats.org/officeDocument/2006/relationships/tags" Target="../tags/tag716.xml"/><Relationship Id="rId19" Type="http://schemas.openxmlformats.org/officeDocument/2006/relationships/tags" Target="../tags/tag729.xml"/><Relationship Id="rId18" Type="http://schemas.openxmlformats.org/officeDocument/2006/relationships/tags" Target="../tags/tag728.xml"/><Relationship Id="rId17" Type="http://schemas.openxmlformats.org/officeDocument/2006/relationships/tags" Target="../tags/tag727.xml"/><Relationship Id="rId16" Type="http://schemas.openxmlformats.org/officeDocument/2006/relationships/image" Target="../media/image94.svg"/><Relationship Id="rId15" Type="http://schemas.openxmlformats.org/officeDocument/2006/relationships/image" Target="../media/image93.png"/><Relationship Id="rId14" Type="http://schemas.openxmlformats.org/officeDocument/2006/relationships/tags" Target="../tags/tag726.xml"/><Relationship Id="rId13" Type="http://schemas.openxmlformats.org/officeDocument/2006/relationships/tags" Target="../tags/tag725.xml"/><Relationship Id="rId12" Type="http://schemas.openxmlformats.org/officeDocument/2006/relationships/tags" Target="../tags/tag724.xml"/><Relationship Id="rId11" Type="http://schemas.openxmlformats.org/officeDocument/2006/relationships/tags" Target="../tags/tag723.xml"/><Relationship Id="rId10" Type="http://schemas.openxmlformats.org/officeDocument/2006/relationships/tags" Target="../tags/tag722.xml"/><Relationship Id="rId1" Type="http://schemas.openxmlformats.org/officeDocument/2006/relationships/tags" Target="../tags/tag715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754.xml"/><Relationship Id="rId8" Type="http://schemas.openxmlformats.org/officeDocument/2006/relationships/image" Target="../media/image33.svg"/><Relationship Id="rId7" Type="http://schemas.openxmlformats.org/officeDocument/2006/relationships/image" Target="../media/image99.png"/><Relationship Id="rId6" Type="http://schemas.openxmlformats.org/officeDocument/2006/relationships/tags" Target="../tags/tag753.xml"/><Relationship Id="rId5" Type="http://schemas.openxmlformats.org/officeDocument/2006/relationships/tags" Target="../tags/tag752.xml"/><Relationship Id="rId4" Type="http://schemas.openxmlformats.org/officeDocument/2006/relationships/tags" Target="../tags/tag751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778.xml"/><Relationship Id="rId36" Type="http://schemas.openxmlformats.org/officeDocument/2006/relationships/tags" Target="../tags/tag777.xml"/><Relationship Id="rId35" Type="http://schemas.openxmlformats.org/officeDocument/2006/relationships/tags" Target="../tags/tag776.xml"/><Relationship Id="rId34" Type="http://schemas.openxmlformats.org/officeDocument/2006/relationships/tags" Target="../tags/tag775.xml"/><Relationship Id="rId33" Type="http://schemas.openxmlformats.org/officeDocument/2006/relationships/tags" Target="../tags/tag774.xml"/><Relationship Id="rId32" Type="http://schemas.openxmlformats.org/officeDocument/2006/relationships/tags" Target="../tags/tag773.xml"/><Relationship Id="rId31" Type="http://schemas.openxmlformats.org/officeDocument/2006/relationships/tags" Target="../tags/tag772.xml"/><Relationship Id="rId30" Type="http://schemas.openxmlformats.org/officeDocument/2006/relationships/tags" Target="../tags/tag771.xml"/><Relationship Id="rId3" Type="http://schemas.openxmlformats.org/officeDocument/2006/relationships/tags" Target="../tags/tag750.xml"/><Relationship Id="rId29" Type="http://schemas.openxmlformats.org/officeDocument/2006/relationships/tags" Target="../tags/tag770.xml"/><Relationship Id="rId28" Type="http://schemas.openxmlformats.org/officeDocument/2006/relationships/tags" Target="../tags/tag769.xml"/><Relationship Id="rId27" Type="http://schemas.openxmlformats.org/officeDocument/2006/relationships/tags" Target="../tags/tag768.xml"/><Relationship Id="rId26" Type="http://schemas.openxmlformats.org/officeDocument/2006/relationships/tags" Target="../tags/tag767.xml"/><Relationship Id="rId25" Type="http://schemas.openxmlformats.org/officeDocument/2006/relationships/tags" Target="../tags/tag766.xml"/><Relationship Id="rId24" Type="http://schemas.openxmlformats.org/officeDocument/2006/relationships/tags" Target="../tags/tag765.xml"/><Relationship Id="rId23" Type="http://schemas.openxmlformats.org/officeDocument/2006/relationships/tags" Target="../tags/tag764.xml"/><Relationship Id="rId22" Type="http://schemas.openxmlformats.org/officeDocument/2006/relationships/tags" Target="../tags/tag763.xml"/><Relationship Id="rId21" Type="http://schemas.openxmlformats.org/officeDocument/2006/relationships/tags" Target="../tags/tag762.xml"/><Relationship Id="rId20" Type="http://schemas.openxmlformats.org/officeDocument/2006/relationships/image" Target="../media/image17.svg"/><Relationship Id="rId2" Type="http://schemas.openxmlformats.org/officeDocument/2006/relationships/tags" Target="../tags/tag749.xml"/><Relationship Id="rId19" Type="http://schemas.openxmlformats.org/officeDocument/2006/relationships/image" Target="../media/image100.png"/><Relationship Id="rId18" Type="http://schemas.openxmlformats.org/officeDocument/2006/relationships/tags" Target="../tags/tag761.xml"/><Relationship Id="rId17" Type="http://schemas.openxmlformats.org/officeDocument/2006/relationships/tags" Target="../tags/tag760.xml"/><Relationship Id="rId16" Type="http://schemas.openxmlformats.org/officeDocument/2006/relationships/tags" Target="../tags/tag759.xml"/><Relationship Id="rId15" Type="http://schemas.openxmlformats.org/officeDocument/2006/relationships/tags" Target="../tags/tag758.xml"/><Relationship Id="rId14" Type="http://schemas.openxmlformats.org/officeDocument/2006/relationships/image" Target="../media/image70.svg"/><Relationship Id="rId13" Type="http://schemas.openxmlformats.org/officeDocument/2006/relationships/image" Target="../media/image69.png"/><Relationship Id="rId12" Type="http://schemas.openxmlformats.org/officeDocument/2006/relationships/tags" Target="../tags/tag757.xml"/><Relationship Id="rId11" Type="http://schemas.openxmlformats.org/officeDocument/2006/relationships/tags" Target="../tags/tag756.xml"/><Relationship Id="rId10" Type="http://schemas.openxmlformats.org/officeDocument/2006/relationships/tags" Target="../tags/tag755.xml"/><Relationship Id="rId1" Type="http://schemas.openxmlformats.org/officeDocument/2006/relationships/tags" Target="../tags/tag748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785.xml"/><Relationship Id="rId8" Type="http://schemas.openxmlformats.org/officeDocument/2006/relationships/image" Target="../media/image102.svg"/><Relationship Id="rId7" Type="http://schemas.openxmlformats.org/officeDocument/2006/relationships/image" Target="../media/image101.png"/><Relationship Id="rId6" Type="http://schemas.openxmlformats.org/officeDocument/2006/relationships/tags" Target="../tags/tag784.xml"/><Relationship Id="rId5" Type="http://schemas.openxmlformats.org/officeDocument/2006/relationships/tags" Target="../tags/tag783.xml"/><Relationship Id="rId4" Type="http://schemas.openxmlformats.org/officeDocument/2006/relationships/tags" Target="../tags/tag782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811.xml"/><Relationship Id="rId36" Type="http://schemas.openxmlformats.org/officeDocument/2006/relationships/tags" Target="../tags/tag810.xml"/><Relationship Id="rId35" Type="http://schemas.openxmlformats.org/officeDocument/2006/relationships/tags" Target="../tags/tag809.xml"/><Relationship Id="rId34" Type="http://schemas.openxmlformats.org/officeDocument/2006/relationships/tags" Target="../tags/tag808.xml"/><Relationship Id="rId33" Type="http://schemas.openxmlformats.org/officeDocument/2006/relationships/tags" Target="../tags/tag807.xml"/><Relationship Id="rId32" Type="http://schemas.openxmlformats.org/officeDocument/2006/relationships/tags" Target="../tags/tag806.xml"/><Relationship Id="rId31" Type="http://schemas.openxmlformats.org/officeDocument/2006/relationships/tags" Target="../tags/tag805.xml"/><Relationship Id="rId30" Type="http://schemas.openxmlformats.org/officeDocument/2006/relationships/tags" Target="../tags/tag804.xml"/><Relationship Id="rId3" Type="http://schemas.openxmlformats.org/officeDocument/2006/relationships/tags" Target="../tags/tag781.xml"/><Relationship Id="rId29" Type="http://schemas.openxmlformats.org/officeDocument/2006/relationships/tags" Target="../tags/tag803.xml"/><Relationship Id="rId28" Type="http://schemas.openxmlformats.org/officeDocument/2006/relationships/tags" Target="../tags/tag802.xml"/><Relationship Id="rId27" Type="http://schemas.openxmlformats.org/officeDocument/2006/relationships/tags" Target="../tags/tag801.xml"/><Relationship Id="rId26" Type="http://schemas.openxmlformats.org/officeDocument/2006/relationships/tags" Target="../tags/tag800.xml"/><Relationship Id="rId25" Type="http://schemas.openxmlformats.org/officeDocument/2006/relationships/tags" Target="../tags/tag799.xml"/><Relationship Id="rId24" Type="http://schemas.openxmlformats.org/officeDocument/2006/relationships/image" Target="../media/image104.svg"/><Relationship Id="rId23" Type="http://schemas.openxmlformats.org/officeDocument/2006/relationships/image" Target="../media/image103.png"/><Relationship Id="rId22" Type="http://schemas.openxmlformats.org/officeDocument/2006/relationships/tags" Target="../tags/tag798.xml"/><Relationship Id="rId21" Type="http://schemas.openxmlformats.org/officeDocument/2006/relationships/tags" Target="../tags/tag797.xml"/><Relationship Id="rId20" Type="http://schemas.openxmlformats.org/officeDocument/2006/relationships/tags" Target="../tags/tag796.xml"/><Relationship Id="rId2" Type="http://schemas.openxmlformats.org/officeDocument/2006/relationships/tags" Target="../tags/tag780.xml"/><Relationship Id="rId19" Type="http://schemas.openxmlformats.org/officeDocument/2006/relationships/tags" Target="../tags/tag795.xml"/><Relationship Id="rId18" Type="http://schemas.openxmlformats.org/officeDocument/2006/relationships/tags" Target="../tags/tag794.xml"/><Relationship Id="rId17" Type="http://schemas.openxmlformats.org/officeDocument/2006/relationships/tags" Target="../tags/tag793.xml"/><Relationship Id="rId16" Type="http://schemas.openxmlformats.org/officeDocument/2006/relationships/tags" Target="../tags/tag792.xml"/><Relationship Id="rId15" Type="http://schemas.openxmlformats.org/officeDocument/2006/relationships/tags" Target="../tags/tag791.xml"/><Relationship Id="rId14" Type="http://schemas.openxmlformats.org/officeDocument/2006/relationships/tags" Target="../tags/tag790.xml"/><Relationship Id="rId13" Type="http://schemas.openxmlformats.org/officeDocument/2006/relationships/tags" Target="../tags/tag789.xml"/><Relationship Id="rId12" Type="http://schemas.openxmlformats.org/officeDocument/2006/relationships/tags" Target="../tags/tag788.xml"/><Relationship Id="rId11" Type="http://schemas.openxmlformats.org/officeDocument/2006/relationships/tags" Target="../tags/tag787.xml"/><Relationship Id="rId10" Type="http://schemas.openxmlformats.org/officeDocument/2006/relationships/tags" Target="../tags/tag786.xml"/><Relationship Id="rId1" Type="http://schemas.openxmlformats.org/officeDocument/2006/relationships/tags" Target="../tags/tag779.xml"/></Relationships>
</file>

<file path=ppt/slides/_rels/slide22.xml.rels><?xml version="1.0" encoding="UTF-8" standalone="yes"?>
<Relationships xmlns="http://schemas.openxmlformats.org/package/2006/relationships"><Relationship Id="rId95" Type="http://schemas.openxmlformats.org/officeDocument/2006/relationships/slideLayout" Target="../slideLayouts/slideLayout7.xml"/><Relationship Id="rId94" Type="http://schemas.openxmlformats.org/officeDocument/2006/relationships/tags" Target="../tags/tag889.xml"/><Relationship Id="rId93" Type="http://schemas.openxmlformats.org/officeDocument/2006/relationships/image" Target="../media/image115.svg"/><Relationship Id="rId92" Type="http://schemas.openxmlformats.org/officeDocument/2006/relationships/image" Target="../media/image114.png"/><Relationship Id="rId91" Type="http://schemas.openxmlformats.org/officeDocument/2006/relationships/tags" Target="../tags/tag888.xml"/><Relationship Id="rId90" Type="http://schemas.openxmlformats.org/officeDocument/2006/relationships/tags" Target="../tags/tag887.xml"/><Relationship Id="rId9" Type="http://schemas.openxmlformats.org/officeDocument/2006/relationships/tags" Target="../tags/tag818.xml"/><Relationship Id="rId89" Type="http://schemas.openxmlformats.org/officeDocument/2006/relationships/tags" Target="../tags/tag886.xml"/><Relationship Id="rId88" Type="http://schemas.openxmlformats.org/officeDocument/2006/relationships/tags" Target="../tags/tag885.xml"/><Relationship Id="rId87" Type="http://schemas.openxmlformats.org/officeDocument/2006/relationships/tags" Target="../tags/tag884.xml"/><Relationship Id="rId86" Type="http://schemas.openxmlformats.org/officeDocument/2006/relationships/tags" Target="../tags/tag883.xml"/><Relationship Id="rId85" Type="http://schemas.openxmlformats.org/officeDocument/2006/relationships/image" Target="../media/image21.svg"/><Relationship Id="rId84" Type="http://schemas.openxmlformats.org/officeDocument/2006/relationships/image" Target="../media/image113.png"/><Relationship Id="rId83" Type="http://schemas.openxmlformats.org/officeDocument/2006/relationships/tags" Target="../tags/tag882.xml"/><Relationship Id="rId82" Type="http://schemas.openxmlformats.org/officeDocument/2006/relationships/tags" Target="../tags/tag881.xml"/><Relationship Id="rId81" Type="http://schemas.openxmlformats.org/officeDocument/2006/relationships/tags" Target="../tags/tag880.xml"/><Relationship Id="rId80" Type="http://schemas.openxmlformats.org/officeDocument/2006/relationships/tags" Target="../tags/tag879.xml"/><Relationship Id="rId8" Type="http://schemas.openxmlformats.org/officeDocument/2006/relationships/image" Target="../media/image106.svg"/><Relationship Id="rId79" Type="http://schemas.openxmlformats.org/officeDocument/2006/relationships/tags" Target="../tags/tag878.xml"/><Relationship Id="rId78" Type="http://schemas.openxmlformats.org/officeDocument/2006/relationships/tags" Target="../tags/tag877.xml"/><Relationship Id="rId77" Type="http://schemas.openxmlformats.org/officeDocument/2006/relationships/tags" Target="../tags/tag876.xml"/><Relationship Id="rId76" Type="http://schemas.openxmlformats.org/officeDocument/2006/relationships/tags" Target="../tags/tag875.xml"/><Relationship Id="rId75" Type="http://schemas.openxmlformats.org/officeDocument/2006/relationships/image" Target="../media/image91.svg"/><Relationship Id="rId74" Type="http://schemas.openxmlformats.org/officeDocument/2006/relationships/image" Target="../media/image90.png"/><Relationship Id="rId73" Type="http://schemas.openxmlformats.org/officeDocument/2006/relationships/tags" Target="../tags/tag874.xml"/><Relationship Id="rId72" Type="http://schemas.openxmlformats.org/officeDocument/2006/relationships/tags" Target="../tags/tag873.xml"/><Relationship Id="rId71" Type="http://schemas.openxmlformats.org/officeDocument/2006/relationships/tags" Target="../tags/tag872.xml"/><Relationship Id="rId70" Type="http://schemas.openxmlformats.org/officeDocument/2006/relationships/tags" Target="../tags/tag871.xml"/><Relationship Id="rId7" Type="http://schemas.openxmlformats.org/officeDocument/2006/relationships/image" Target="../media/image105.png"/><Relationship Id="rId69" Type="http://schemas.openxmlformats.org/officeDocument/2006/relationships/tags" Target="../tags/tag870.xml"/><Relationship Id="rId68" Type="http://schemas.openxmlformats.org/officeDocument/2006/relationships/tags" Target="../tags/tag869.xml"/><Relationship Id="rId67" Type="http://schemas.openxmlformats.org/officeDocument/2006/relationships/tags" Target="../tags/tag868.xml"/><Relationship Id="rId66" Type="http://schemas.openxmlformats.org/officeDocument/2006/relationships/tags" Target="../tags/tag867.xml"/><Relationship Id="rId65" Type="http://schemas.openxmlformats.org/officeDocument/2006/relationships/tags" Target="../tags/tag866.xml"/><Relationship Id="rId64" Type="http://schemas.openxmlformats.org/officeDocument/2006/relationships/tags" Target="../tags/tag865.xml"/><Relationship Id="rId63" Type="http://schemas.openxmlformats.org/officeDocument/2006/relationships/tags" Target="../tags/tag864.xml"/><Relationship Id="rId62" Type="http://schemas.openxmlformats.org/officeDocument/2006/relationships/tags" Target="../tags/tag863.xml"/><Relationship Id="rId61" Type="http://schemas.openxmlformats.org/officeDocument/2006/relationships/image" Target="../media/image98.svg"/><Relationship Id="rId60" Type="http://schemas.openxmlformats.org/officeDocument/2006/relationships/image" Target="../media/image97.png"/><Relationship Id="rId6" Type="http://schemas.openxmlformats.org/officeDocument/2006/relationships/tags" Target="../tags/tag817.xml"/><Relationship Id="rId59" Type="http://schemas.openxmlformats.org/officeDocument/2006/relationships/tags" Target="../tags/tag862.xml"/><Relationship Id="rId58" Type="http://schemas.openxmlformats.org/officeDocument/2006/relationships/tags" Target="../tags/tag861.xml"/><Relationship Id="rId57" Type="http://schemas.openxmlformats.org/officeDocument/2006/relationships/tags" Target="../tags/tag860.xml"/><Relationship Id="rId56" Type="http://schemas.openxmlformats.org/officeDocument/2006/relationships/tags" Target="../tags/tag859.xml"/><Relationship Id="rId55" Type="http://schemas.openxmlformats.org/officeDocument/2006/relationships/tags" Target="../tags/tag858.xml"/><Relationship Id="rId54" Type="http://schemas.openxmlformats.org/officeDocument/2006/relationships/tags" Target="../tags/tag857.xml"/><Relationship Id="rId53" Type="http://schemas.openxmlformats.org/officeDocument/2006/relationships/image" Target="../media/image112.svg"/><Relationship Id="rId52" Type="http://schemas.openxmlformats.org/officeDocument/2006/relationships/image" Target="../media/image111.png"/><Relationship Id="rId51" Type="http://schemas.openxmlformats.org/officeDocument/2006/relationships/tags" Target="../tags/tag856.xml"/><Relationship Id="rId50" Type="http://schemas.openxmlformats.org/officeDocument/2006/relationships/tags" Target="../tags/tag855.xml"/><Relationship Id="rId5" Type="http://schemas.openxmlformats.org/officeDocument/2006/relationships/tags" Target="../tags/tag816.xml"/><Relationship Id="rId49" Type="http://schemas.openxmlformats.org/officeDocument/2006/relationships/tags" Target="../tags/tag854.xml"/><Relationship Id="rId48" Type="http://schemas.openxmlformats.org/officeDocument/2006/relationships/tags" Target="../tags/tag853.xml"/><Relationship Id="rId47" Type="http://schemas.openxmlformats.org/officeDocument/2006/relationships/tags" Target="../tags/tag852.xml"/><Relationship Id="rId46" Type="http://schemas.openxmlformats.org/officeDocument/2006/relationships/tags" Target="../tags/tag851.xml"/><Relationship Id="rId45" Type="http://schemas.openxmlformats.org/officeDocument/2006/relationships/tags" Target="../tags/tag850.xml"/><Relationship Id="rId44" Type="http://schemas.openxmlformats.org/officeDocument/2006/relationships/tags" Target="../tags/tag849.xml"/><Relationship Id="rId43" Type="http://schemas.openxmlformats.org/officeDocument/2006/relationships/tags" Target="../tags/tag848.xml"/><Relationship Id="rId42" Type="http://schemas.openxmlformats.org/officeDocument/2006/relationships/tags" Target="../tags/tag847.xml"/><Relationship Id="rId41" Type="http://schemas.openxmlformats.org/officeDocument/2006/relationships/tags" Target="../tags/tag846.xml"/><Relationship Id="rId40" Type="http://schemas.openxmlformats.org/officeDocument/2006/relationships/tags" Target="../tags/tag845.xml"/><Relationship Id="rId4" Type="http://schemas.openxmlformats.org/officeDocument/2006/relationships/tags" Target="../tags/tag815.xml"/><Relationship Id="rId39" Type="http://schemas.openxmlformats.org/officeDocument/2006/relationships/tags" Target="../tags/tag844.xml"/><Relationship Id="rId38" Type="http://schemas.openxmlformats.org/officeDocument/2006/relationships/tags" Target="../tags/tag843.xml"/><Relationship Id="rId37" Type="http://schemas.openxmlformats.org/officeDocument/2006/relationships/tags" Target="../tags/tag842.xml"/><Relationship Id="rId36" Type="http://schemas.openxmlformats.org/officeDocument/2006/relationships/tags" Target="../tags/tag841.xml"/><Relationship Id="rId35" Type="http://schemas.openxmlformats.org/officeDocument/2006/relationships/tags" Target="../tags/tag840.xml"/><Relationship Id="rId34" Type="http://schemas.openxmlformats.org/officeDocument/2006/relationships/image" Target="../media/image110.svg"/><Relationship Id="rId33" Type="http://schemas.openxmlformats.org/officeDocument/2006/relationships/image" Target="../media/image109.png"/><Relationship Id="rId32" Type="http://schemas.openxmlformats.org/officeDocument/2006/relationships/tags" Target="../tags/tag839.xml"/><Relationship Id="rId31" Type="http://schemas.openxmlformats.org/officeDocument/2006/relationships/tags" Target="../tags/tag838.xml"/><Relationship Id="rId30" Type="http://schemas.openxmlformats.org/officeDocument/2006/relationships/tags" Target="../tags/tag837.xml"/><Relationship Id="rId3" Type="http://schemas.openxmlformats.org/officeDocument/2006/relationships/tags" Target="../tags/tag814.xml"/><Relationship Id="rId29" Type="http://schemas.openxmlformats.org/officeDocument/2006/relationships/tags" Target="../tags/tag836.xml"/><Relationship Id="rId28" Type="http://schemas.openxmlformats.org/officeDocument/2006/relationships/tags" Target="../tags/tag835.xml"/><Relationship Id="rId27" Type="http://schemas.openxmlformats.org/officeDocument/2006/relationships/tags" Target="../tags/tag834.xml"/><Relationship Id="rId26" Type="http://schemas.openxmlformats.org/officeDocument/2006/relationships/image" Target="../media/image108.svg"/><Relationship Id="rId25" Type="http://schemas.openxmlformats.org/officeDocument/2006/relationships/image" Target="../media/image107.png"/><Relationship Id="rId24" Type="http://schemas.openxmlformats.org/officeDocument/2006/relationships/tags" Target="../tags/tag833.xml"/><Relationship Id="rId23" Type="http://schemas.openxmlformats.org/officeDocument/2006/relationships/tags" Target="../tags/tag832.xml"/><Relationship Id="rId22" Type="http://schemas.openxmlformats.org/officeDocument/2006/relationships/tags" Target="../tags/tag831.xml"/><Relationship Id="rId21" Type="http://schemas.openxmlformats.org/officeDocument/2006/relationships/tags" Target="../tags/tag830.xml"/><Relationship Id="rId20" Type="http://schemas.openxmlformats.org/officeDocument/2006/relationships/tags" Target="../tags/tag829.xml"/><Relationship Id="rId2" Type="http://schemas.openxmlformats.org/officeDocument/2006/relationships/tags" Target="../tags/tag813.xml"/><Relationship Id="rId19" Type="http://schemas.openxmlformats.org/officeDocument/2006/relationships/tags" Target="../tags/tag828.xml"/><Relationship Id="rId18" Type="http://schemas.openxmlformats.org/officeDocument/2006/relationships/tags" Target="../tags/tag827.xml"/><Relationship Id="rId17" Type="http://schemas.openxmlformats.org/officeDocument/2006/relationships/tags" Target="../tags/tag826.xml"/><Relationship Id="rId16" Type="http://schemas.openxmlformats.org/officeDocument/2006/relationships/tags" Target="../tags/tag825.xml"/><Relationship Id="rId15" Type="http://schemas.openxmlformats.org/officeDocument/2006/relationships/tags" Target="../tags/tag824.xml"/><Relationship Id="rId14" Type="http://schemas.openxmlformats.org/officeDocument/2006/relationships/tags" Target="../tags/tag823.xml"/><Relationship Id="rId13" Type="http://schemas.openxmlformats.org/officeDocument/2006/relationships/tags" Target="../tags/tag822.xml"/><Relationship Id="rId12" Type="http://schemas.openxmlformats.org/officeDocument/2006/relationships/tags" Target="../tags/tag821.xml"/><Relationship Id="rId11" Type="http://schemas.openxmlformats.org/officeDocument/2006/relationships/tags" Target="../tags/tag820.xml"/><Relationship Id="rId10" Type="http://schemas.openxmlformats.org/officeDocument/2006/relationships/tags" Target="../tags/tag819.xml"/><Relationship Id="rId1" Type="http://schemas.openxmlformats.org/officeDocument/2006/relationships/tags" Target="../tags/tag81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896.xml"/><Relationship Id="rId8" Type="http://schemas.openxmlformats.org/officeDocument/2006/relationships/tags" Target="../tags/tag895.xml"/><Relationship Id="rId7" Type="http://schemas.openxmlformats.org/officeDocument/2006/relationships/tags" Target="../tags/tag894.xml"/><Relationship Id="rId6" Type="http://schemas.openxmlformats.org/officeDocument/2006/relationships/image" Target="../media/image117.svg"/><Relationship Id="rId5" Type="http://schemas.openxmlformats.org/officeDocument/2006/relationships/image" Target="../media/image116.png"/><Relationship Id="rId4" Type="http://schemas.openxmlformats.org/officeDocument/2006/relationships/tags" Target="../tags/tag893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916.xml"/><Relationship Id="rId32" Type="http://schemas.openxmlformats.org/officeDocument/2006/relationships/tags" Target="../tags/tag915.xml"/><Relationship Id="rId31" Type="http://schemas.openxmlformats.org/officeDocument/2006/relationships/tags" Target="../tags/tag914.xml"/><Relationship Id="rId30" Type="http://schemas.openxmlformats.org/officeDocument/2006/relationships/tags" Target="../tags/tag913.xml"/><Relationship Id="rId3" Type="http://schemas.openxmlformats.org/officeDocument/2006/relationships/tags" Target="../tags/tag892.xml"/><Relationship Id="rId29" Type="http://schemas.openxmlformats.org/officeDocument/2006/relationships/tags" Target="../tags/tag912.xml"/><Relationship Id="rId28" Type="http://schemas.openxmlformats.org/officeDocument/2006/relationships/tags" Target="../tags/tag911.xml"/><Relationship Id="rId27" Type="http://schemas.openxmlformats.org/officeDocument/2006/relationships/tags" Target="../tags/tag910.xml"/><Relationship Id="rId26" Type="http://schemas.openxmlformats.org/officeDocument/2006/relationships/image" Target="../media/image121.svg"/><Relationship Id="rId25" Type="http://schemas.openxmlformats.org/officeDocument/2006/relationships/image" Target="../media/image120.png"/><Relationship Id="rId24" Type="http://schemas.openxmlformats.org/officeDocument/2006/relationships/tags" Target="../tags/tag909.xml"/><Relationship Id="rId23" Type="http://schemas.openxmlformats.org/officeDocument/2006/relationships/tags" Target="../tags/tag908.xml"/><Relationship Id="rId22" Type="http://schemas.openxmlformats.org/officeDocument/2006/relationships/tags" Target="../tags/tag907.xml"/><Relationship Id="rId21" Type="http://schemas.openxmlformats.org/officeDocument/2006/relationships/tags" Target="../tags/tag906.xml"/><Relationship Id="rId20" Type="http://schemas.openxmlformats.org/officeDocument/2006/relationships/tags" Target="../tags/tag905.xml"/><Relationship Id="rId2" Type="http://schemas.openxmlformats.org/officeDocument/2006/relationships/tags" Target="../tags/tag891.xml"/><Relationship Id="rId19" Type="http://schemas.openxmlformats.org/officeDocument/2006/relationships/tags" Target="../tags/tag904.xml"/><Relationship Id="rId18" Type="http://schemas.openxmlformats.org/officeDocument/2006/relationships/tags" Target="../tags/tag903.xml"/><Relationship Id="rId17" Type="http://schemas.openxmlformats.org/officeDocument/2006/relationships/tags" Target="../tags/tag902.xml"/><Relationship Id="rId16" Type="http://schemas.openxmlformats.org/officeDocument/2006/relationships/image" Target="../media/image119.svg"/><Relationship Id="rId15" Type="http://schemas.openxmlformats.org/officeDocument/2006/relationships/image" Target="../media/image118.png"/><Relationship Id="rId14" Type="http://schemas.openxmlformats.org/officeDocument/2006/relationships/tags" Target="../tags/tag901.xml"/><Relationship Id="rId13" Type="http://schemas.openxmlformats.org/officeDocument/2006/relationships/tags" Target="../tags/tag900.xml"/><Relationship Id="rId12" Type="http://schemas.openxmlformats.org/officeDocument/2006/relationships/tags" Target="../tags/tag899.xml"/><Relationship Id="rId11" Type="http://schemas.openxmlformats.org/officeDocument/2006/relationships/tags" Target="../tags/tag898.xml"/><Relationship Id="rId10" Type="http://schemas.openxmlformats.org/officeDocument/2006/relationships/tags" Target="../tags/tag897.xml"/><Relationship Id="rId1" Type="http://schemas.openxmlformats.org/officeDocument/2006/relationships/tags" Target="../tags/tag890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923.xml"/><Relationship Id="rId8" Type="http://schemas.openxmlformats.org/officeDocument/2006/relationships/tags" Target="../tags/tag922.xml"/><Relationship Id="rId7" Type="http://schemas.openxmlformats.org/officeDocument/2006/relationships/tags" Target="../tags/tag921.xml"/><Relationship Id="rId6" Type="http://schemas.openxmlformats.org/officeDocument/2006/relationships/image" Target="../media/image123.svg"/><Relationship Id="rId5" Type="http://schemas.openxmlformats.org/officeDocument/2006/relationships/image" Target="../media/image122.png"/><Relationship Id="rId45" Type="http://schemas.openxmlformats.org/officeDocument/2006/relationships/slideLayout" Target="../slideLayouts/slideLayout7.xml"/><Relationship Id="rId44" Type="http://schemas.openxmlformats.org/officeDocument/2006/relationships/tags" Target="../tags/tag952.xml"/><Relationship Id="rId43" Type="http://schemas.openxmlformats.org/officeDocument/2006/relationships/tags" Target="../tags/tag951.xml"/><Relationship Id="rId42" Type="http://schemas.openxmlformats.org/officeDocument/2006/relationships/tags" Target="../tags/tag950.xml"/><Relationship Id="rId41" Type="http://schemas.openxmlformats.org/officeDocument/2006/relationships/tags" Target="../tags/tag949.xml"/><Relationship Id="rId40" Type="http://schemas.openxmlformats.org/officeDocument/2006/relationships/tags" Target="../tags/tag948.xml"/><Relationship Id="rId4" Type="http://schemas.openxmlformats.org/officeDocument/2006/relationships/tags" Target="../tags/tag920.xml"/><Relationship Id="rId39" Type="http://schemas.openxmlformats.org/officeDocument/2006/relationships/tags" Target="../tags/tag947.xml"/><Relationship Id="rId38" Type="http://schemas.openxmlformats.org/officeDocument/2006/relationships/tags" Target="../tags/tag946.xml"/><Relationship Id="rId37" Type="http://schemas.openxmlformats.org/officeDocument/2006/relationships/tags" Target="../tags/tag945.xml"/><Relationship Id="rId36" Type="http://schemas.openxmlformats.org/officeDocument/2006/relationships/image" Target="../media/image87.svg"/><Relationship Id="rId35" Type="http://schemas.openxmlformats.org/officeDocument/2006/relationships/image" Target="../media/image86.png"/><Relationship Id="rId34" Type="http://schemas.openxmlformats.org/officeDocument/2006/relationships/tags" Target="../tags/tag944.xml"/><Relationship Id="rId33" Type="http://schemas.openxmlformats.org/officeDocument/2006/relationships/tags" Target="../tags/tag943.xml"/><Relationship Id="rId32" Type="http://schemas.openxmlformats.org/officeDocument/2006/relationships/tags" Target="../tags/tag942.xml"/><Relationship Id="rId31" Type="http://schemas.openxmlformats.org/officeDocument/2006/relationships/tags" Target="../tags/tag941.xml"/><Relationship Id="rId30" Type="http://schemas.openxmlformats.org/officeDocument/2006/relationships/tags" Target="../tags/tag940.xml"/><Relationship Id="rId3" Type="http://schemas.openxmlformats.org/officeDocument/2006/relationships/tags" Target="../tags/tag919.xml"/><Relationship Id="rId29" Type="http://schemas.openxmlformats.org/officeDocument/2006/relationships/tags" Target="../tags/tag939.xml"/><Relationship Id="rId28" Type="http://schemas.openxmlformats.org/officeDocument/2006/relationships/tags" Target="../tags/tag938.xml"/><Relationship Id="rId27" Type="http://schemas.openxmlformats.org/officeDocument/2006/relationships/tags" Target="../tags/tag937.xml"/><Relationship Id="rId26" Type="http://schemas.openxmlformats.org/officeDocument/2006/relationships/image" Target="../media/image125.svg"/><Relationship Id="rId25" Type="http://schemas.openxmlformats.org/officeDocument/2006/relationships/image" Target="../media/image124.png"/><Relationship Id="rId24" Type="http://schemas.openxmlformats.org/officeDocument/2006/relationships/tags" Target="../tags/tag936.xml"/><Relationship Id="rId23" Type="http://schemas.openxmlformats.org/officeDocument/2006/relationships/tags" Target="../tags/tag935.xml"/><Relationship Id="rId22" Type="http://schemas.openxmlformats.org/officeDocument/2006/relationships/tags" Target="../tags/tag934.xml"/><Relationship Id="rId21" Type="http://schemas.openxmlformats.org/officeDocument/2006/relationships/tags" Target="../tags/tag933.xml"/><Relationship Id="rId20" Type="http://schemas.openxmlformats.org/officeDocument/2006/relationships/tags" Target="../tags/tag932.xml"/><Relationship Id="rId2" Type="http://schemas.openxmlformats.org/officeDocument/2006/relationships/tags" Target="../tags/tag918.xml"/><Relationship Id="rId19" Type="http://schemas.openxmlformats.org/officeDocument/2006/relationships/tags" Target="../tags/tag931.xml"/><Relationship Id="rId18" Type="http://schemas.openxmlformats.org/officeDocument/2006/relationships/tags" Target="../tags/tag930.xml"/><Relationship Id="rId17" Type="http://schemas.openxmlformats.org/officeDocument/2006/relationships/tags" Target="../tags/tag929.xml"/><Relationship Id="rId16" Type="http://schemas.openxmlformats.org/officeDocument/2006/relationships/image" Target="../media/image91.svg"/><Relationship Id="rId15" Type="http://schemas.openxmlformats.org/officeDocument/2006/relationships/image" Target="../media/image90.png"/><Relationship Id="rId14" Type="http://schemas.openxmlformats.org/officeDocument/2006/relationships/tags" Target="../tags/tag928.xml"/><Relationship Id="rId13" Type="http://schemas.openxmlformats.org/officeDocument/2006/relationships/tags" Target="../tags/tag927.xml"/><Relationship Id="rId12" Type="http://schemas.openxmlformats.org/officeDocument/2006/relationships/tags" Target="../tags/tag926.xml"/><Relationship Id="rId11" Type="http://schemas.openxmlformats.org/officeDocument/2006/relationships/tags" Target="../tags/tag925.xml"/><Relationship Id="rId10" Type="http://schemas.openxmlformats.org/officeDocument/2006/relationships/tags" Target="../tags/tag924.xml"/><Relationship Id="rId1" Type="http://schemas.openxmlformats.org/officeDocument/2006/relationships/tags" Target="../tags/tag917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959.xml"/><Relationship Id="rId82" Type="http://schemas.openxmlformats.org/officeDocument/2006/relationships/slideLayout" Target="../slideLayouts/slideLayout7.xml"/><Relationship Id="rId81" Type="http://schemas.openxmlformats.org/officeDocument/2006/relationships/tags" Target="../tags/tag1019.xml"/><Relationship Id="rId80" Type="http://schemas.openxmlformats.org/officeDocument/2006/relationships/tags" Target="../tags/tag1018.xml"/><Relationship Id="rId8" Type="http://schemas.openxmlformats.org/officeDocument/2006/relationships/image" Target="../media/image127.svg"/><Relationship Id="rId79" Type="http://schemas.openxmlformats.org/officeDocument/2006/relationships/tags" Target="../tags/tag1017.xml"/><Relationship Id="rId78" Type="http://schemas.openxmlformats.org/officeDocument/2006/relationships/tags" Target="../tags/tag1016.xml"/><Relationship Id="rId77" Type="http://schemas.openxmlformats.org/officeDocument/2006/relationships/tags" Target="../tags/tag1015.xml"/><Relationship Id="rId76" Type="http://schemas.openxmlformats.org/officeDocument/2006/relationships/tags" Target="../tags/tag1014.xml"/><Relationship Id="rId75" Type="http://schemas.openxmlformats.org/officeDocument/2006/relationships/tags" Target="../tags/tag1013.xml"/><Relationship Id="rId74" Type="http://schemas.openxmlformats.org/officeDocument/2006/relationships/tags" Target="../tags/tag1012.xml"/><Relationship Id="rId73" Type="http://schemas.openxmlformats.org/officeDocument/2006/relationships/tags" Target="../tags/tag1011.xml"/><Relationship Id="rId72" Type="http://schemas.openxmlformats.org/officeDocument/2006/relationships/image" Target="../media/image139.svg"/><Relationship Id="rId71" Type="http://schemas.openxmlformats.org/officeDocument/2006/relationships/image" Target="../media/image138.png"/><Relationship Id="rId70" Type="http://schemas.openxmlformats.org/officeDocument/2006/relationships/tags" Target="../tags/tag1010.xml"/><Relationship Id="rId7" Type="http://schemas.openxmlformats.org/officeDocument/2006/relationships/image" Target="../media/image126.png"/><Relationship Id="rId69" Type="http://schemas.openxmlformats.org/officeDocument/2006/relationships/tags" Target="../tags/tag1009.xml"/><Relationship Id="rId68" Type="http://schemas.openxmlformats.org/officeDocument/2006/relationships/tags" Target="../tags/tag1008.xml"/><Relationship Id="rId67" Type="http://schemas.openxmlformats.org/officeDocument/2006/relationships/tags" Target="../tags/tag1007.xml"/><Relationship Id="rId66" Type="http://schemas.openxmlformats.org/officeDocument/2006/relationships/tags" Target="../tags/tag1006.xml"/><Relationship Id="rId65" Type="http://schemas.openxmlformats.org/officeDocument/2006/relationships/tags" Target="../tags/tag1005.xml"/><Relationship Id="rId64" Type="http://schemas.openxmlformats.org/officeDocument/2006/relationships/tags" Target="../tags/tag1004.xml"/><Relationship Id="rId63" Type="http://schemas.openxmlformats.org/officeDocument/2006/relationships/image" Target="../media/image137.svg"/><Relationship Id="rId62" Type="http://schemas.openxmlformats.org/officeDocument/2006/relationships/image" Target="../media/image136.png"/><Relationship Id="rId61" Type="http://schemas.openxmlformats.org/officeDocument/2006/relationships/tags" Target="../tags/tag1003.xml"/><Relationship Id="rId60" Type="http://schemas.openxmlformats.org/officeDocument/2006/relationships/tags" Target="../tags/tag1002.xml"/><Relationship Id="rId6" Type="http://schemas.openxmlformats.org/officeDocument/2006/relationships/tags" Target="../tags/tag958.xml"/><Relationship Id="rId59" Type="http://schemas.openxmlformats.org/officeDocument/2006/relationships/tags" Target="../tags/tag1001.xml"/><Relationship Id="rId58" Type="http://schemas.openxmlformats.org/officeDocument/2006/relationships/tags" Target="../tags/tag1000.xml"/><Relationship Id="rId57" Type="http://schemas.openxmlformats.org/officeDocument/2006/relationships/tags" Target="../tags/tag999.xml"/><Relationship Id="rId56" Type="http://schemas.openxmlformats.org/officeDocument/2006/relationships/image" Target="../media/image135.svg"/><Relationship Id="rId55" Type="http://schemas.openxmlformats.org/officeDocument/2006/relationships/image" Target="../media/image134.png"/><Relationship Id="rId54" Type="http://schemas.openxmlformats.org/officeDocument/2006/relationships/tags" Target="../tags/tag998.xml"/><Relationship Id="rId53" Type="http://schemas.openxmlformats.org/officeDocument/2006/relationships/tags" Target="../tags/tag997.xml"/><Relationship Id="rId52" Type="http://schemas.openxmlformats.org/officeDocument/2006/relationships/tags" Target="../tags/tag996.xml"/><Relationship Id="rId51" Type="http://schemas.openxmlformats.org/officeDocument/2006/relationships/tags" Target="../tags/tag995.xml"/><Relationship Id="rId50" Type="http://schemas.openxmlformats.org/officeDocument/2006/relationships/image" Target="../media/image133.svg"/><Relationship Id="rId5" Type="http://schemas.openxmlformats.org/officeDocument/2006/relationships/tags" Target="../tags/tag957.xml"/><Relationship Id="rId49" Type="http://schemas.openxmlformats.org/officeDocument/2006/relationships/image" Target="../media/image132.png"/><Relationship Id="rId48" Type="http://schemas.openxmlformats.org/officeDocument/2006/relationships/tags" Target="../tags/tag994.xml"/><Relationship Id="rId47" Type="http://schemas.openxmlformats.org/officeDocument/2006/relationships/tags" Target="../tags/tag993.xml"/><Relationship Id="rId46" Type="http://schemas.openxmlformats.org/officeDocument/2006/relationships/tags" Target="../tags/tag992.xml"/><Relationship Id="rId45" Type="http://schemas.openxmlformats.org/officeDocument/2006/relationships/tags" Target="../tags/tag991.xml"/><Relationship Id="rId44" Type="http://schemas.openxmlformats.org/officeDocument/2006/relationships/tags" Target="../tags/tag990.xml"/><Relationship Id="rId43" Type="http://schemas.openxmlformats.org/officeDocument/2006/relationships/tags" Target="../tags/tag989.xml"/><Relationship Id="rId42" Type="http://schemas.openxmlformats.org/officeDocument/2006/relationships/tags" Target="../tags/tag988.xml"/><Relationship Id="rId41" Type="http://schemas.openxmlformats.org/officeDocument/2006/relationships/tags" Target="../tags/tag987.xml"/><Relationship Id="rId40" Type="http://schemas.openxmlformats.org/officeDocument/2006/relationships/tags" Target="../tags/tag986.xml"/><Relationship Id="rId4" Type="http://schemas.openxmlformats.org/officeDocument/2006/relationships/tags" Target="../tags/tag956.xml"/><Relationship Id="rId39" Type="http://schemas.openxmlformats.org/officeDocument/2006/relationships/tags" Target="../tags/tag985.xml"/><Relationship Id="rId38" Type="http://schemas.openxmlformats.org/officeDocument/2006/relationships/tags" Target="../tags/tag984.xml"/><Relationship Id="rId37" Type="http://schemas.openxmlformats.org/officeDocument/2006/relationships/tags" Target="../tags/tag983.xml"/><Relationship Id="rId36" Type="http://schemas.openxmlformats.org/officeDocument/2006/relationships/image" Target="../media/image131.svg"/><Relationship Id="rId35" Type="http://schemas.openxmlformats.org/officeDocument/2006/relationships/image" Target="../media/image130.png"/><Relationship Id="rId34" Type="http://schemas.openxmlformats.org/officeDocument/2006/relationships/tags" Target="../tags/tag982.xml"/><Relationship Id="rId33" Type="http://schemas.openxmlformats.org/officeDocument/2006/relationships/tags" Target="../tags/tag981.xml"/><Relationship Id="rId32" Type="http://schemas.openxmlformats.org/officeDocument/2006/relationships/tags" Target="../tags/tag980.xml"/><Relationship Id="rId31" Type="http://schemas.openxmlformats.org/officeDocument/2006/relationships/tags" Target="../tags/tag979.xml"/><Relationship Id="rId30" Type="http://schemas.openxmlformats.org/officeDocument/2006/relationships/tags" Target="../tags/tag978.xml"/><Relationship Id="rId3" Type="http://schemas.openxmlformats.org/officeDocument/2006/relationships/tags" Target="../tags/tag955.xml"/><Relationship Id="rId29" Type="http://schemas.openxmlformats.org/officeDocument/2006/relationships/tags" Target="../tags/tag977.xml"/><Relationship Id="rId28" Type="http://schemas.openxmlformats.org/officeDocument/2006/relationships/tags" Target="../tags/tag976.xml"/><Relationship Id="rId27" Type="http://schemas.openxmlformats.org/officeDocument/2006/relationships/tags" Target="../tags/tag975.xml"/><Relationship Id="rId26" Type="http://schemas.openxmlformats.org/officeDocument/2006/relationships/tags" Target="../tags/tag974.xml"/><Relationship Id="rId25" Type="http://schemas.openxmlformats.org/officeDocument/2006/relationships/tags" Target="../tags/tag973.xml"/><Relationship Id="rId24" Type="http://schemas.openxmlformats.org/officeDocument/2006/relationships/tags" Target="../tags/tag972.xml"/><Relationship Id="rId23" Type="http://schemas.openxmlformats.org/officeDocument/2006/relationships/tags" Target="../tags/tag971.xml"/><Relationship Id="rId22" Type="http://schemas.openxmlformats.org/officeDocument/2006/relationships/image" Target="../media/image129.svg"/><Relationship Id="rId21" Type="http://schemas.openxmlformats.org/officeDocument/2006/relationships/image" Target="../media/image128.png"/><Relationship Id="rId20" Type="http://schemas.openxmlformats.org/officeDocument/2006/relationships/tags" Target="../tags/tag970.xml"/><Relationship Id="rId2" Type="http://schemas.openxmlformats.org/officeDocument/2006/relationships/tags" Target="../tags/tag954.xml"/><Relationship Id="rId19" Type="http://schemas.openxmlformats.org/officeDocument/2006/relationships/tags" Target="../tags/tag969.xml"/><Relationship Id="rId18" Type="http://schemas.openxmlformats.org/officeDocument/2006/relationships/tags" Target="../tags/tag968.xml"/><Relationship Id="rId17" Type="http://schemas.openxmlformats.org/officeDocument/2006/relationships/tags" Target="../tags/tag967.xml"/><Relationship Id="rId16" Type="http://schemas.openxmlformats.org/officeDocument/2006/relationships/tags" Target="../tags/tag966.xml"/><Relationship Id="rId15" Type="http://schemas.openxmlformats.org/officeDocument/2006/relationships/tags" Target="../tags/tag965.xml"/><Relationship Id="rId14" Type="http://schemas.openxmlformats.org/officeDocument/2006/relationships/tags" Target="../tags/tag964.xml"/><Relationship Id="rId13" Type="http://schemas.openxmlformats.org/officeDocument/2006/relationships/tags" Target="../tags/tag963.xml"/><Relationship Id="rId12" Type="http://schemas.openxmlformats.org/officeDocument/2006/relationships/tags" Target="../tags/tag962.xml"/><Relationship Id="rId11" Type="http://schemas.openxmlformats.org/officeDocument/2006/relationships/tags" Target="../tags/tag961.xml"/><Relationship Id="rId10" Type="http://schemas.openxmlformats.org/officeDocument/2006/relationships/tags" Target="../tags/tag960.xml"/><Relationship Id="rId1" Type="http://schemas.openxmlformats.org/officeDocument/2006/relationships/tags" Target="../tags/tag95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026.xml"/><Relationship Id="rId6" Type="http://schemas.openxmlformats.org/officeDocument/2006/relationships/tags" Target="../tags/tag1025.xml"/><Relationship Id="rId5" Type="http://schemas.openxmlformats.org/officeDocument/2006/relationships/tags" Target="../tags/tag1024.xml"/><Relationship Id="rId4" Type="http://schemas.openxmlformats.org/officeDocument/2006/relationships/tags" Target="../tags/tag1023.xml"/><Relationship Id="rId3" Type="http://schemas.openxmlformats.org/officeDocument/2006/relationships/tags" Target="../tags/tag1022.xml"/><Relationship Id="rId2" Type="http://schemas.openxmlformats.org/officeDocument/2006/relationships/tags" Target="../tags/tag1021.xml"/><Relationship Id="rId1" Type="http://schemas.openxmlformats.org/officeDocument/2006/relationships/tags" Target="../tags/tag1020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1035.xml"/><Relationship Id="rId8" Type="http://schemas.openxmlformats.org/officeDocument/2006/relationships/tags" Target="../tags/tag1034.xml"/><Relationship Id="rId7" Type="http://schemas.openxmlformats.org/officeDocument/2006/relationships/tags" Target="../tags/tag1033.xml"/><Relationship Id="rId6" Type="http://schemas.openxmlformats.org/officeDocument/2006/relationships/tags" Target="../tags/tag1032.xml"/><Relationship Id="rId52" Type="http://schemas.openxmlformats.org/officeDocument/2006/relationships/slideLayout" Target="../slideLayouts/slideLayout7.xml"/><Relationship Id="rId51" Type="http://schemas.openxmlformats.org/officeDocument/2006/relationships/tags" Target="../tags/tag1077.xml"/><Relationship Id="rId50" Type="http://schemas.openxmlformats.org/officeDocument/2006/relationships/tags" Target="../tags/tag1076.xml"/><Relationship Id="rId5" Type="http://schemas.openxmlformats.org/officeDocument/2006/relationships/tags" Target="../tags/tag1031.xml"/><Relationship Id="rId49" Type="http://schemas.openxmlformats.org/officeDocument/2006/relationships/tags" Target="../tags/tag1075.xml"/><Relationship Id="rId48" Type="http://schemas.openxmlformats.org/officeDocument/2006/relationships/tags" Target="../tags/tag1074.xml"/><Relationship Id="rId47" Type="http://schemas.openxmlformats.org/officeDocument/2006/relationships/tags" Target="../tags/tag1073.xml"/><Relationship Id="rId46" Type="http://schemas.openxmlformats.org/officeDocument/2006/relationships/tags" Target="../tags/tag1072.xml"/><Relationship Id="rId45" Type="http://schemas.openxmlformats.org/officeDocument/2006/relationships/tags" Target="../tags/tag1071.xml"/><Relationship Id="rId44" Type="http://schemas.openxmlformats.org/officeDocument/2006/relationships/tags" Target="../tags/tag1070.xml"/><Relationship Id="rId43" Type="http://schemas.openxmlformats.org/officeDocument/2006/relationships/tags" Target="../tags/tag1069.xml"/><Relationship Id="rId42" Type="http://schemas.openxmlformats.org/officeDocument/2006/relationships/tags" Target="../tags/tag1068.xml"/><Relationship Id="rId41" Type="http://schemas.openxmlformats.org/officeDocument/2006/relationships/tags" Target="../tags/tag1067.xml"/><Relationship Id="rId40" Type="http://schemas.openxmlformats.org/officeDocument/2006/relationships/tags" Target="../tags/tag1066.xml"/><Relationship Id="rId4" Type="http://schemas.openxmlformats.org/officeDocument/2006/relationships/tags" Target="../tags/tag1030.xml"/><Relationship Id="rId39" Type="http://schemas.openxmlformats.org/officeDocument/2006/relationships/tags" Target="../tags/tag1065.xml"/><Relationship Id="rId38" Type="http://schemas.openxmlformats.org/officeDocument/2006/relationships/tags" Target="../tags/tag1064.xml"/><Relationship Id="rId37" Type="http://schemas.openxmlformats.org/officeDocument/2006/relationships/tags" Target="../tags/tag1063.xml"/><Relationship Id="rId36" Type="http://schemas.openxmlformats.org/officeDocument/2006/relationships/tags" Target="../tags/tag1062.xml"/><Relationship Id="rId35" Type="http://schemas.openxmlformats.org/officeDocument/2006/relationships/tags" Target="../tags/tag1061.xml"/><Relationship Id="rId34" Type="http://schemas.openxmlformats.org/officeDocument/2006/relationships/tags" Target="../tags/tag1060.xml"/><Relationship Id="rId33" Type="http://schemas.openxmlformats.org/officeDocument/2006/relationships/tags" Target="../tags/tag1059.xml"/><Relationship Id="rId32" Type="http://schemas.openxmlformats.org/officeDocument/2006/relationships/tags" Target="../tags/tag1058.xml"/><Relationship Id="rId31" Type="http://schemas.openxmlformats.org/officeDocument/2006/relationships/tags" Target="../tags/tag1057.xml"/><Relationship Id="rId30" Type="http://schemas.openxmlformats.org/officeDocument/2006/relationships/tags" Target="../tags/tag1056.xml"/><Relationship Id="rId3" Type="http://schemas.openxmlformats.org/officeDocument/2006/relationships/tags" Target="../tags/tag1029.xml"/><Relationship Id="rId29" Type="http://schemas.openxmlformats.org/officeDocument/2006/relationships/tags" Target="../tags/tag1055.xml"/><Relationship Id="rId28" Type="http://schemas.openxmlformats.org/officeDocument/2006/relationships/tags" Target="../tags/tag1054.xml"/><Relationship Id="rId27" Type="http://schemas.openxmlformats.org/officeDocument/2006/relationships/tags" Target="../tags/tag1053.xml"/><Relationship Id="rId26" Type="http://schemas.openxmlformats.org/officeDocument/2006/relationships/tags" Target="../tags/tag1052.xml"/><Relationship Id="rId25" Type="http://schemas.openxmlformats.org/officeDocument/2006/relationships/tags" Target="../tags/tag1051.xml"/><Relationship Id="rId24" Type="http://schemas.openxmlformats.org/officeDocument/2006/relationships/tags" Target="../tags/tag1050.xml"/><Relationship Id="rId23" Type="http://schemas.openxmlformats.org/officeDocument/2006/relationships/tags" Target="../tags/tag1049.xml"/><Relationship Id="rId22" Type="http://schemas.openxmlformats.org/officeDocument/2006/relationships/tags" Target="../tags/tag1048.xml"/><Relationship Id="rId21" Type="http://schemas.openxmlformats.org/officeDocument/2006/relationships/tags" Target="../tags/tag1047.xml"/><Relationship Id="rId20" Type="http://schemas.openxmlformats.org/officeDocument/2006/relationships/tags" Target="../tags/tag1046.xml"/><Relationship Id="rId2" Type="http://schemas.openxmlformats.org/officeDocument/2006/relationships/tags" Target="../tags/tag1028.xml"/><Relationship Id="rId19" Type="http://schemas.openxmlformats.org/officeDocument/2006/relationships/tags" Target="../tags/tag1045.xml"/><Relationship Id="rId18" Type="http://schemas.openxmlformats.org/officeDocument/2006/relationships/tags" Target="../tags/tag1044.xml"/><Relationship Id="rId17" Type="http://schemas.openxmlformats.org/officeDocument/2006/relationships/tags" Target="../tags/tag1043.xml"/><Relationship Id="rId16" Type="http://schemas.openxmlformats.org/officeDocument/2006/relationships/tags" Target="../tags/tag1042.xml"/><Relationship Id="rId15" Type="http://schemas.openxmlformats.org/officeDocument/2006/relationships/tags" Target="../tags/tag1041.xml"/><Relationship Id="rId14" Type="http://schemas.openxmlformats.org/officeDocument/2006/relationships/tags" Target="../tags/tag1040.xml"/><Relationship Id="rId13" Type="http://schemas.openxmlformats.org/officeDocument/2006/relationships/tags" Target="../tags/tag1039.xml"/><Relationship Id="rId12" Type="http://schemas.openxmlformats.org/officeDocument/2006/relationships/tags" Target="../tags/tag1038.xml"/><Relationship Id="rId11" Type="http://schemas.openxmlformats.org/officeDocument/2006/relationships/tags" Target="../tags/tag1037.xml"/><Relationship Id="rId10" Type="http://schemas.openxmlformats.org/officeDocument/2006/relationships/tags" Target="../tags/tag1036.xml"/><Relationship Id="rId1" Type="http://schemas.openxmlformats.org/officeDocument/2006/relationships/tags" Target="../tags/tag1027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1084.xml"/><Relationship Id="rId8" Type="http://schemas.openxmlformats.org/officeDocument/2006/relationships/tags" Target="../tags/tag1083.xml"/><Relationship Id="rId7" Type="http://schemas.openxmlformats.org/officeDocument/2006/relationships/tags" Target="../tags/tag1082.xml"/><Relationship Id="rId6" Type="http://schemas.openxmlformats.org/officeDocument/2006/relationships/image" Target="../media/image141.svg"/><Relationship Id="rId58" Type="http://schemas.openxmlformats.org/officeDocument/2006/relationships/slideLayout" Target="../slideLayouts/slideLayout7.xml"/><Relationship Id="rId57" Type="http://schemas.openxmlformats.org/officeDocument/2006/relationships/tags" Target="../tags/tag1128.xml"/><Relationship Id="rId56" Type="http://schemas.openxmlformats.org/officeDocument/2006/relationships/tags" Target="../tags/tag1127.xml"/><Relationship Id="rId55" Type="http://schemas.openxmlformats.org/officeDocument/2006/relationships/tags" Target="../tags/tag1126.xml"/><Relationship Id="rId54" Type="http://schemas.openxmlformats.org/officeDocument/2006/relationships/tags" Target="../tags/tag1125.xml"/><Relationship Id="rId53" Type="http://schemas.openxmlformats.org/officeDocument/2006/relationships/tags" Target="../tags/tag1124.xml"/><Relationship Id="rId52" Type="http://schemas.openxmlformats.org/officeDocument/2006/relationships/tags" Target="../tags/tag1123.xml"/><Relationship Id="rId51" Type="http://schemas.openxmlformats.org/officeDocument/2006/relationships/tags" Target="../tags/tag1122.xml"/><Relationship Id="rId50" Type="http://schemas.openxmlformats.org/officeDocument/2006/relationships/tags" Target="../tags/tag1121.xml"/><Relationship Id="rId5" Type="http://schemas.openxmlformats.org/officeDocument/2006/relationships/image" Target="../media/image140.png"/><Relationship Id="rId49" Type="http://schemas.openxmlformats.org/officeDocument/2006/relationships/tags" Target="../tags/tag1120.xml"/><Relationship Id="rId48" Type="http://schemas.openxmlformats.org/officeDocument/2006/relationships/tags" Target="../tags/tag1119.xml"/><Relationship Id="rId47" Type="http://schemas.openxmlformats.org/officeDocument/2006/relationships/tags" Target="../tags/tag1118.xml"/><Relationship Id="rId46" Type="http://schemas.openxmlformats.org/officeDocument/2006/relationships/tags" Target="../tags/tag1117.xml"/><Relationship Id="rId45" Type="http://schemas.openxmlformats.org/officeDocument/2006/relationships/tags" Target="../tags/tag1116.xml"/><Relationship Id="rId44" Type="http://schemas.openxmlformats.org/officeDocument/2006/relationships/tags" Target="../tags/tag1115.xml"/><Relationship Id="rId43" Type="http://schemas.openxmlformats.org/officeDocument/2006/relationships/tags" Target="../tags/tag1114.xml"/><Relationship Id="rId42" Type="http://schemas.openxmlformats.org/officeDocument/2006/relationships/image" Target="../media/image21.svg"/><Relationship Id="rId41" Type="http://schemas.openxmlformats.org/officeDocument/2006/relationships/image" Target="../media/image113.png"/><Relationship Id="rId40" Type="http://schemas.openxmlformats.org/officeDocument/2006/relationships/tags" Target="../tags/tag1113.xml"/><Relationship Id="rId4" Type="http://schemas.openxmlformats.org/officeDocument/2006/relationships/tags" Target="../tags/tag1081.xml"/><Relationship Id="rId39" Type="http://schemas.openxmlformats.org/officeDocument/2006/relationships/tags" Target="../tags/tag1112.xml"/><Relationship Id="rId38" Type="http://schemas.openxmlformats.org/officeDocument/2006/relationships/tags" Target="../tags/tag1111.xml"/><Relationship Id="rId37" Type="http://schemas.openxmlformats.org/officeDocument/2006/relationships/tags" Target="../tags/tag1110.xml"/><Relationship Id="rId36" Type="http://schemas.openxmlformats.org/officeDocument/2006/relationships/tags" Target="../tags/tag1109.xml"/><Relationship Id="rId35" Type="http://schemas.openxmlformats.org/officeDocument/2006/relationships/tags" Target="../tags/tag1108.xml"/><Relationship Id="rId34" Type="http://schemas.openxmlformats.org/officeDocument/2006/relationships/tags" Target="../tags/tag1107.xml"/><Relationship Id="rId33" Type="http://schemas.openxmlformats.org/officeDocument/2006/relationships/tags" Target="../tags/tag1106.xml"/><Relationship Id="rId32" Type="http://schemas.openxmlformats.org/officeDocument/2006/relationships/tags" Target="../tags/tag1105.xml"/><Relationship Id="rId31" Type="http://schemas.openxmlformats.org/officeDocument/2006/relationships/tags" Target="../tags/tag1104.xml"/><Relationship Id="rId30" Type="http://schemas.openxmlformats.org/officeDocument/2006/relationships/tags" Target="../tags/tag1103.xml"/><Relationship Id="rId3" Type="http://schemas.openxmlformats.org/officeDocument/2006/relationships/tags" Target="../tags/tag1080.xml"/><Relationship Id="rId29" Type="http://schemas.openxmlformats.org/officeDocument/2006/relationships/tags" Target="../tags/tag1102.xml"/><Relationship Id="rId28" Type="http://schemas.openxmlformats.org/officeDocument/2006/relationships/tags" Target="../tags/tag1101.xml"/><Relationship Id="rId27" Type="http://schemas.openxmlformats.org/officeDocument/2006/relationships/tags" Target="../tags/tag1100.xml"/><Relationship Id="rId26" Type="http://schemas.openxmlformats.org/officeDocument/2006/relationships/tags" Target="../tags/tag1099.xml"/><Relationship Id="rId25" Type="http://schemas.openxmlformats.org/officeDocument/2006/relationships/tags" Target="../tags/tag1098.xml"/><Relationship Id="rId24" Type="http://schemas.openxmlformats.org/officeDocument/2006/relationships/tags" Target="../tags/tag1097.xml"/><Relationship Id="rId23" Type="http://schemas.openxmlformats.org/officeDocument/2006/relationships/tags" Target="../tags/tag1096.xml"/><Relationship Id="rId22" Type="http://schemas.openxmlformats.org/officeDocument/2006/relationships/image" Target="../media/image143.svg"/><Relationship Id="rId21" Type="http://schemas.openxmlformats.org/officeDocument/2006/relationships/image" Target="../media/image142.png"/><Relationship Id="rId20" Type="http://schemas.openxmlformats.org/officeDocument/2006/relationships/tags" Target="../tags/tag1095.xml"/><Relationship Id="rId2" Type="http://schemas.openxmlformats.org/officeDocument/2006/relationships/tags" Target="../tags/tag1079.xml"/><Relationship Id="rId19" Type="http://schemas.openxmlformats.org/officeDocument/2006/relationships/tags" Target="../tags/tag1094.xml"/><Relationship Id="rId18" Type="http://schemas.openxmlformats.org/officeDocument/2006/relationships/tags" Target="../tags/tag1093.xml"/><Relationship Id="rId17" Type="http://schemas.openxmlformats.org/officeDocument/2006/relationships/tags" Target="../tags/tag1092.xml"/><Relationship Id="rId16" Type="http://schemas.openxmlformats.org/officeDocument/2006/relationships/tags" Target="../tags/tag1091.xml"/><Relationship Id="rId15" Type="http://schemas.openxmlformats.org/officeDocument/2006/relationships/tags" Target="../tags/tag1090.xml"/><Relationship Id="rId14" Type="http://schemas.openxmlformats.org/officeDocument/2006/relationships/tags" Target="../tags/tag1089.xml"/><Relationship Id="rId13" Type="http://schemas.openxmlformats.org/officeDocument/2006/relationships/tags" Target="../tags/tag1088.xml"/><Relationship Id="rId12" Type="http://schemas.openxmlformats.org/officeDocument/2006/relationships/tags" Target="../tags/tag1087.xml"/><Relationship Id="rId11" Type="http://schemas.openxmlformats.org/officeDocument/2006/relationships/tags" Target="../tags/tag1086.xml"/><Relationship Id="rId10" Type="http://schemas.openxmlformats.org/officeDocument/2006/relationships/tags" Target="../tags/tag1085.xml"/><Relationship Id="rId1" Type="http://schemas.openxmlformats.org/officeDocument/2006/relationships/tags" Target="../tags/tag1078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1137.xml"/><Relationship Id="rId8" Type="http://schemas.openxmlformats.org/officeDocument/2006/relationships/tags" Target="../tags/tag1136.xml"/><Relationship Id="rId7" Type="http://schemas.openxmlformats.org/officeDocument/2006/relationships/tags" Target="../tags/tag1135.xml"/><Relationship Id="rId6" Type="http://schemas.openxmlformats.org/officeDocument/2006/relationships/tags" Target="../tags/tag1134.xml"/><Relationship Id="rId5" Type="http://schemas.openxmlformats.org/officeDocument/2006/relationships/tags" Target="../tags/tag1133.xml"/><Relationship Id="rId4" Type="http://schemas.openxmlformats.org/officeDocument/2006/relationships/tags" Target="../tags/tag1132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1161.xml"/><Relationship Id="rId32" Type="http://schemas.openxmlformats.org/officeDocument/2006/relationships/tags" Target="../tags/tag1160.xml"/><Relationship Id="rId31" Type="http://schemas.openxmlformats.org/officeDocument/2006/relationships/tags" Target="../tags/tag1159.xml"/><Relationship Id="rId30" Type="http://schemas.openxmlformats.org/officeDocument/2006/relationships/tags" Target="../tags/tag1158.xml"/><Relationship Id="rId3" Type="http://schemas.openxmlformats.org/officeDocument/2006/relationships/tags" Target="../tags/tag1131.xml"/><Relationship Id="rId29" Type="http://schemas.openxmlformats.org/officeDocument/2006/relationships/tags" Target="../tags/tag1157.xml"/><Relationship Id="rId28" Type="http://schemas.openxmlformats.org/officeDocument/2006/relationships/tags" Target="../tags/tag1156.xml"/><Relationship Id="rId27" Type="http://schemas.openxmlformats.org/officeDocument/2006/relationships/tags" Target="../tags/tag1155.xml"/><Relationship Id="rId26" Type="http://schemas.openxmlformats.org/officeDocument/2006/relationships/tags" Target="../tags/tag1154.xml"/><Relationship Id="rId25" Type="http://schemas.openxmlformats.org/officeDocument/2006/relationships/tags" Target="../tags/tag1153.xml"/><Relationship Id="rId24" Type="http://schemas.openxmlformats.org/officeDocument/2006/relationships/tags" Target="../tags/tag1152.xml"/><Relationship Id="rId23" Type="http://schemas.openxmlformats.org/officeDocument/2006/relationships/tags" Target="../tags/tag1151.xml"/><Relationship Id="rId22" Type="http://schemas.openxmlformats.org/officeDocument/2006/relationships/tags" Target="../tags/tag1150.xml"/><Relationship Id="rId21" Type="http://schemas.openxmlformats.org/officeDocument/2006/relationships/tags" Target="../tags/tag1149.xml"/><Relationship Id="rId20" Type="http://schemas.openxmlformats.org/officeDocument/2006/relationships/tags" Target="../tags/tag1148.xml"/><Relationship Id="rId2" Type="http://schemas.openxmlformats.org/officeDocument/2006/relationships/tags" Target="../tags/tag1130.xml"/><Relationship Id="rId19" Type="http://schemas.openxmlformats.org/officeDocument/2006/relationships/tags" Target="../tags/tag1147.xml"/><Relationship Id="rId18" Type="http://schemas.openxmlformats.org/officeDocument/2006/relationships/tags" Target="../tags/tag1146.xml"/><Relationship Id="rId17" Type="http://schemas.openxmlformats.org/officeDocument/2006/relationships/tags" Target="../tags/tag1145.xml"/><Relationship Id="rId16" Type="http://schemas.openxmlformats.org/officeDocument/2006/relationships/tags" Target="../tags/tag1144.xml"/><Relationship Id="rId15" Type="http://schemas.openxmlformats.org/officeDocument/2006/relationships/tags" Target="../tags/tag1143.xml"/><Relationship Id="rId14" Type="http://schemas.openxmlformats.org/officeDocument/2006/relationships/tags" Target="../tags/tag1142.xml"/><Relationship Id="rId13" Type="http://schemas.openxmlformats.org/officeDocument/2006/relationships/tags" Target="../tags/tag1141.xml"/><Relationship Id="rId12" Type="http://schemas.openxmlformats.org/officeDocument/2006/relationships/tags" Target="../tags/tag1140.xml"/><Relationship Id="rId11" Type="http://schemas.openxmlformats.org/officeDocument/2006/relationships/tags" Target="../tags/tag1139.xml"/><Relationship Id="rId10" Type="http://schemas.openxmlformats.org/officeDocument/2006/relationships/tags" Target="../tags/tag1138.xml"/><Relationship Id="rId1" Type="http://schemas.openxmlformats.org/officeDocument/2006/relationships/tags" Target="../tags/tag1129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1168.xml"/><Relationship Id="rId8" Type="http://schemas.openxmlformats.org/officeDocument/2006/relationships/tags" Target="../tags/tag1167.xml"/><Relationship Id="rId7" Type="http://schemas.openxmlformats.org/officeDocument/2006/relationships/tags" Target="../tags/tag1166.xml"/><Relationship Id="rId6" Type="http://schemas.openxmlformats.org/officeDocument/2006/relationships/image" Target="../media/image145.svg"/><Relationship Id="rId55" Type="http://schemas.openxmlformats.org/officeDocument/2006/relationships/slideLayout" Target="../slideLayouts/slideLayout7.xml"/><Relationship Id="rId54" Type="http://schemas.openxmlformats.org/officeDocument/2006/relationships/tags" Target="../tags/tag1209.xml"/><Relationship Id="rId53" Type="http://schemas.openxmlformats.org/officeDocument/2006/relationships/tags" Target="../tags/tag1208.xml"/><Relationship Id="rId52" Type="http://schemas.openxmlformats.org/officeDocument/2006/relationships/tags" Target="../tags/tag1207.xml"/><Relationship Id="rId51" Type="http://schemas.openxmlformats.org/officeDocument/2006/relationships/tags" Target="../tags/tag1206.xml"/><Relationship Id="rId50" Type="http://schemas.openxmlformats.org/officeDocument/2006/relationships/tags" Target="../tags/tag1205.xml"/><Relationship Id="rId5" Type="http://schemas.openxmlformats.org/officeDocument/2006/relationships/image" Target="../media/image144.png"/><Relationship Id="rId49" Type="http://schemas.openxmlformats.org/officeDocument/2006/relationships/tags" Target="../tags/tag1204.xml"/><Relationship Id="rId48" Type="http://schemas.openxmlformats.org/officeDocument/2006/relationships/tags" Target="../tags/tag1203.xml"/><Relationship Id="rId47" Type="http://schemas.openxmlformats.org/officeDocument/2006/relationships/tags" Target="../tags/tag1202.xml"/><Relationship Id="rId46" Type="http://schemas.openxmlformats.org/officeDocument/2006/relationships/tags" Target="../tags/tag1201.xml"/><Relationship Id="rId45" Type="http://schemas.openxmlformats.org/officeDocument/2006/relationships/tags" Target="../tags/tag1200.xml"/><Relationship Id="rId44" Type="http://schemas.openxmlformats.org/officeDocument/2006/relationships/tags" Target="../tags/tag1199.xml"/><Relationship Id="rId43" Type="http://schemas.openxmlformats.org/officeDocument/2006/relationships/tags" Target="../tags/tag1198.xml"/><Relationship Id="rId42" Type="http://schemas.openxmlformats.org/officeDocument/2006/relationships/tags" Target="../tags/tag1197.xml"/><Relationship Id="rId41" Type="http://schemas.openxmlformats.org/officeDocument/2006/relationships/tags" Target="../tags/tag1196.xml"/><Relationship Id="rId40" Type="http://schemas.openxmlformats.org/officeDocument/2006/relationships/image" Target="../media/image149.svg"/><Relationship Id="rId4" Type="http://schemas.openxmlformats.org/officeDocument/2006/relationships/tags" Target="../tags/tag1165.xml"/><Relationship Id="rId39" Type="http://schemas.openxmlformats.org/officeDocument/2006/relationships/image" Target="../media/image148.png"/><Relationship Id="rId38" Type="http://schemas.openxmlformats.org/officeDocument/2006/relationships/tags" Target="../tags/tag1195.xml"/><Relationship Id="rId37" Type="http://schemas.openxmlformats.org/officeDocument/2006/relationships/tags" Target="../tags/tag1194.xml"/><Relationship Id="rId36" Type="http://schemas.openxmlformats.org/officeDocument/2006/relationships/tags" Target="../tags/tag1193.xml"/><Relationship Id="rId35" Type="http://schemas.openxmlformats.org/officeDocument/2006/relationships/tags" Target="../tags/tag1192.xml"/><Relationship Id="rId34" Type="http://schemas.openxmlformats.org/officeDocument/2006/relationships/tags" Target="../tags/tag1191.xml"/><Relationship Id="rId33" Type="http://schemas.openxmlformats.org/officeDocument/2006/relationships/tags" Target="../tags/tag1190.xml"/><Relationship Id="rId32" Type="http://schemas.openxmlformats.org/officeDocument/2006/relationships/tags" Target="../tags/tag1189.xml"/><Relationship Id="rId31" Type="http://schemas.openxmlformats.org/officeDocument/2006/relationships/tags" Target="../tags/tag1188.xml"/><Relationship Id="rId30" Type="http://schemas.openxmlformats.org/officeDocument/2006/relationships/tags" Target="../tags/tag1187.xml"/><Relationship Id="rId3" Type="http://schemas.openxmlformats.org/officeDocument/2006/relationships/tags" Target="../tags/tag1164.xml"/><Relationship Id="rId29" Type="http://schemas.openxmlformats.org/officeDocument/2006/relationships/tags" Target="../tags/tag1186.xml"/><Relationship Id="rId28" Type="http://schemas.openxmlformats.org/officeDocument/2006/relationships/tags" Target="../tags/tag1185.xml"/><Relationship Id="rId27" Type="http://schemas.openxmlformats.org/officeDocument/2006/relationships/tags" Target="../tags/tag1184.xml"/><Relationship Id="rId26" Type="http://schemas.openxmlformats.org/officeDocument/2006/relationships/tags" Target="../tags/tag1183.xml"/><Relationship Id="rId25" Type="http://schemas.openxmlformats.org/officeDocument/2006/relationships/image" Target="../media/image147.svg"/><Relationship Id="rId24" Type="http://schemas.openxmlformats.org/officeDocument/2006/relationships/image" Target="../media/image146.png"/><Relationship Id="rId23" Type="http://schemas.openxmlformats.org/officeDocument/2006/relationships/tags" Target="../tags/tag1182.xml"/><Relationship Id="rId22" Type="http://schemas.openxmlformats.org/officeDocument/2006/relationships/tags" Target="../tags/tag1181.xml"/><Relationship Id="rId21" Type="http://schemas.openxmlformats.org/officeDocument/2006/relationships/tags" Target="../tags/tag1180.xml"/><Relationship Id="rId20" Type="http://schemas.openxmlformats.org/officeDocument/2006/relationships/tags" Target="../tags/tag1179.xml"/><Relationship Id="rId2" Type="http://schemas.openxmlformats.org/officeDocument/2006/relationships/tags" Target="../tags/tag1163.xml"/><Relationship Id="rId19" Type="http://schemas.openxmlformats.org/officeDocument/2006/relationships/tags" Target="../tags/tag1178.xml"/><Relationship Id="rId18" Type="http://schemas.openxmlformats.org/officeDocument/2006/relationships/tags" Target="../tags/tag1177.xml"/><Relationship Id="rId17" Type="http://schemas.openxmlformats.org/officeDocument/2006/relationships/tags" Target="../tags/tag1176.xml"/><Relationship Id="rId16" Type="http://schemas.openxmlformats.org/officeDocument/2006/relationships/tags" Target="../tags/tag1175.xml"/><Relationship Id="rId15" Type="http://schemas.openxmlformats.org/officeDocument/2006/relationships/tags" Target="../tags/tag1174.xml"/><Relationship Id="rId14" Type="http://schemas.openxmlformats.org/officeDocument/2006/relationships/tags" Target="../tags/tag1173.xml"/><Relationship Id="rId13" Type="http://schemas.openxmlformats.org/officeDocument/2006/relationships/tags" Target="../tags/tag1172.xml"/><Relationship Id="rId12" Type="http://schemas.openxmlformats.org/officeDocument/2006/relationships/tags" Target="../tags/tag1171.xml"/><Relationship Id="rId11" Type="http://schemas.openxmlformats.org/officeDocument/2006/relationships/tags" Target="../tags/tag1170.xml"/><Relationship Id="rId10" Type="http://schemas.openxmlformats.org/officeDocument/2006/relationships/tags" Target="../tags/tag1169.xml"/><Relationship Id="rId1" Type="http://schemas.openxmlformats.org/officeDocument/2006/relationships/tags" Target="../tags/tag1162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1218.xml"/><Relationship Id="rId8" Type="http://schemas.openxmlformats.org/officeDocument/2006/relationships/tags" Target="../tags/tag1217.xml"/><Relationship Id="rId7" Type="http://schemas.openxmlformats.org/officeDocument/2006/relationships/tags" Target="../tags/tag1216.xml"/><Relationship Id="rId6" Type="http://schemas.openxmlformats.org/officeDocument/2006/relationships/tags" Target="../tags/tag1215.xml"/><Relationship Id="rId5" Type="http://schemas.openxmlformats.org/officeDocument/2006/relationships/tags" Target="../tags/tag1214.xml"/><Relationship Id="rId49" Type="http://schemas.openxmlformats.org/officeDocument/2006/relationships/slideLayout" Target="../slideLayouts/slideLayout7.xml"/><Relationship Id="rId48" Type="http://schemas.openxmlformats.org/officeDocument/2006/relationships/tags" Target="../tags/tag1249.xml"/><Relationship Id="rId47" Type="http://schemas.openxmlformats.org/officeDocument/2006/relationships/tags" Target="../tags/tag1248.xml"/><Relationship Id="rId46" Type="http://schemas.openxmlformats.org/officeDocument/2006/relationships/tags" Target="../tags/tag1247.xml"/><Relationship Id="rId45" Type="http://schemas.openxmlformats.org/officeDocument/2006/relationships/image" Target="../media/image9.svg"/><Relationship Id="rId44" Type="http://schemas.openxmlformats.org/officeDocument/2006/relationships/image" Target="../media/image85.png"/><Relationship Id="rId43" Type="http://schemas.openxmlformats.org/officeDocument/2006/relationships/tags" Target="../tags/tag1246.xml"/><Relationship Id="rId42" Type="http://schemas.openxmlformats.org/officeDocument/2006/relationships/tags" Target="../tags/tag1245.xml"/><Relationship Id="rId41" Type="http://schemas.openxmlformats.org/officeDocument/2006/relationships/tags" Target="../tags/tag1244.xml"/><Relationship Id="rId40" Type="http://schemas.openxmlformats.org/officeDocument/2006/relationships/tags" Target="../tags/tag1243.xml"/><Relationship Id="rId4" Type="http://schemas.openxmlformats.org/officeDocument/2006/relationships/tags" Target="../tags/tag1213.xml"/><Relationship Id="rId39" Type="http://schemas.openxmlformats.org/officeDocument/2006/relationships/image" Target="../media/image151.svg"/><Relationship Id="rId38" Type="http://schemas.openxmlformats.org/officeDocument/2006/relationships/image" Target="../media/image150.png"/><Relationship Id="rId37" Type="http://schemas.openxmlformats.org/officeDocument/2006/relationships/tags" Target="../tags/tag1242.xml"/><Relationship Id="rId36" Type="http://schemas.openxmlformats.org/officeDocument/2006/relationships/tags" Target="../tags/tag1241.xml"/><Relationship Id="rId35" Type="http://schemas.openxmlformats.org/officeDocument/2006/relationships/tags" Target="../tags/tag1240.xml"/><Relationship Id="rId34" Type="http://schemas.openxmlformats.org/officeDocument/2006/relationships/tags" Target="../tags/tag1239.xml"/><Relationship Id="rId33" Type="http://schemas.openxmlformats.org/officeDocument/2006/relationships/image" Target="../media/image21.svg"/><Relationship Id="rId32" Type="http://schemas.openxmlformats.org/officeDocument/2006/relationships/image" Target="../media/image113.png"/><Relationship Id="rId31" Type="http://schemas.openxmlformats.org/officeDocument/2006/relationships/tags" Target="../tags/tag1238.xml"/><Relationship Id="rId30" Type="http://schemas.openxmlformats.org/officeDocument/2006/relationships/tags" Target="../tags/tag1237.xml"/><Relationship Id="rId3" Type="http://schemas.openxmlformats.org/officeDocument/2006/relationships/tags" Target="../tags/tag1212.xml"/><Relationship Id="rId29" Type="http://schemas.openxmlformats.org/officeDocument/2006/relationships/tags" Target="../tags/tag1236.xml"/><Relationship Id="rId28" Type="http://schemas.openxmlformats.org/officeDocument/2006/relationships/tags" Target="../tags/tag1235.xml"/><Relationship Id="rId27" Type="http://schemas.openxmlformats.org/officeDocument/2006/relationships/tags" Target="../tags/tag1234.xml"/><Relationship Id="rId26" Type="http://schemas.openxmlformats.org/officeDocument/2006/relationships/tags" Target="../tags/tag1233.xml"/><Relationship Id="rId25" Type="http://schemas.openxmlformats.org/officeDocument/2006/relationships/tags" Target="../tags/tag1232.xml"/><Relationship Id="rId24" Type="http://schemas.openxmlformats.org/officeDocument/2006/relationships/tags" Target="../tags/tag1231.xml"/><Relationship Id="rId23" Type="http://schemas.openxmlformats.org/officeDocument/2006/relationships/tags" Target="../tags/tag1230.xml"/><Relationship Id="rId22" Type="http://schemas.openxmlformats.org/officeDocument/2006/relationships/tags" Target="../tags/tag1229.xml"/><Relationship Id="rId21" Type="http://schemas.openxmlformats.org/officeDocument/2006/relationships/tags" Target="../tags/tag1228.xml"/><Relationship Id="rId20" Type="http://schemas.openxmlformats.org/officeDocument/2006/relationships/tags" Target="../tags/tag1227.xml"/><Relationship Id="rId2" Type="http://schemas.openxmlformats.org/officeDocument/2006/relationships/tags" Target="../tags/tag1211.xml"/><Relationship Id="rId19" Type="http://schemas.openxmlformats.org/officeDocument/2006/relationships/tags" Target="../tags/tag1226.xml"/><Relationship Id="rId18" Type="http://schemas.openxmlformats.org/officeDocument/2006/relationships/tags" Target="../tags/tag1225.xml"/><Relationship Id="rId17" Type="http://schemas.openxmlformats.org/officeDocument/2006/relationships/tags" Target="../tags/tag1224.xml"/><Relationship Id="rId16" Type="http://schemas.openxmlformats.org/officeDocument/2006/relationships/tags" Target="../tags/tag1223.xml"/><Relationship Id="rId15" Type="http://schemas.openxmlformats.org/officeDocument/2006/relationships/tags" Target="../tags/tag1222.xml"/><Relationship Id="rId14" Type="http://schemas.openxmlformats.org/officeDocument/2006/relationships/tags" Target="../tags/tag1221.xml"/><Relationship Id="rId13" Type="http://schemas.openxmlformats.org/officeDocument/2006/relationships/image" Target="../media/image108.svg"/><Relationship Id="rId12" Type="http://schemas.openxmlformats.org/officeDocument/2006/relationships/image" Target="../media/image107.png"/><Relationship Id="rId11" Type="http://schemas.openxmlformats.org/officeDocument/2006/relationships/tags" Target="../tags/tag1220.xml"/><Relationship Id="rId10" Type="http://schemas.openxmlformats.org/officeDocument/2006/relationships/tags" Target="../tags/tag1219.xml"/><Relationship Id="rId1" Type="http://schemas.openxmlformats.org/officeDocument/2006/relationships/tags" Target="../tags/tag121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256.xml"/><Relationship Id="rId6" Type="http://schemas.openxmlformats.org/officeDocument/2006/relationships/tags" Target="../tags/tag1255.xml"/><Relationship Id="rId5" Type="http://schemas.openxmlformats.org/officeDocument/2006/relationships/tags" Target="../tags/tag1254.xml"/><Relationship Id="rId4" Type="http://schemas.openxmlformats.org/officeDocument/2006/relationships/tags" Target="../tags/tag1253.xml"/><Relationship Id="rId3" Type="http://schemas.openxmlformats.org/officeDocument/2006/relationships/tags" Target="../tags/tag1252.xml"/><Relationship Id="rId2" Type="http://schemas.openxmlformats.org/officeDocument/2006/relationships/tags" Target="../tags/tag1251.xml"/><Relationship Id="rId1" Type="http://schemas.openxmlformats.org/officeDocument/2006/relationships/tags" Target="../tags/tag12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015822"/>
            <a:ext cx="826818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智慧康养</a:t>
            </a:r>
            <a:endParaRPr sz="1050" b="1" spc="315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1373010"/>
            <a:ext cx="4953076" cy="2947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养老院</a:t>
            </a:r>
            <a:endParaRPr sz="60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  <a:p>
            <a:pPr algn="l">
              <a:lnSpc>
                <a:spcPct val="104000"/>
              </a:lnSpc>
            </a:pPr>
            <a:r>
              <a:rPr sz="6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康养智能家居</a:t>
            </a:r>
            <a:endParaRPr sz="6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04000"/>
              </a:lnSpc>
            </a:pPr>
            <a:r>
              <a:rPr sz="6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解决方案</a:t>
            </a:r>
            <a:endParaRPr sz="6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66750" y="4582795"/>
            <a:ext cx="5429250" cy="9525"/>
          </a:xfrm>
          <a:prstGeom prst="rect">
            <a:avLst/>
          </a:prstGeom>
          <a:solidFill>
            <a:schemeClr val="accent4">
              <a:lumMod val="48820"/>
              <a:lumOff val="5118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4874400"/>
            <a:ext cx="5078016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400" spc="48">
                <a:solidFill>
                  <a:srgbClr val="5C7480"/>
                </a:solidFill>
                <a:cs typeface="+mn-lt"/>
              </a:rPr>
              <a:t>安全守护</a:t>
            </a:r>
            <a:r>
              <a:rPr lang="en-US" altLang="zh-CN" sz="2400" spc="48">
                <a:solidFill>
                  <a:srgbClr val="5C7480"/>
                </a:solidFill>
                <a:cs typeface="+mn-lt"/>
              </a:rPr>
              <a:t> · </a:t>
            </a:r>
            <a:r>
              <a:rPr lang="zh-CN" altLang="en-US" sz="2400" spc="48">
                <a:solidFill>
                  <a:srgbClr val="5C7480"/>
                </a:solidFill>
                <a:cs typeface="+mn-lt"/>
              </a:rPr>
              <a:t>智慧照护</a:t>
            </a:r>
            <a:r>
              <a:rPr lang="en-US" altLang="zh-CN" sz="2400" spc="48">
                <a:solidFill>
                  <a:srgbClr val="5C7480"/>
                </a:solidFill>
                <a:cs typeface="+mn-lt"/>
              </a:rPr>
              <a:t> · </a:t>
            </a:r>
            <a:r>
              <a:rPr lang="zh-CN" altLang="en-US" sz="2400" spc="48">
                <a:solidFill>
                  <a:srgbClr val="5C7480"/>
                </a:solidFill>
                <a:cs typeface="+mn-lt"/>
              </a:rPr>
              <a:t>长效运营</a:t>
            </a:r>
            <a:endParaRPr lang="zh-CN" altLang="en-US" sz="2400" spc="48">
              <a:solidFill>
                <a:srgbClr val="5C7480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5613502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E929C"/>
                </a:solidFill>
                <a:cs typeface="+mn-lt"/>
              </a:rPr>
              <a:t>日期</a:t>
            </a:r>
            <a:endParaRPr sz="1350">
              <a:solidFill>
                <a:srgbClr val="7E929C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124026" y="5613502"/>
            <a:ext cx="77085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5C7480"/>
                </a:solidFill>
                <a:cs typeface="+mn-lt"/>
              </a:rPr>
              <a:t>2026</a:t>
            </a:r>
            <a:r>
              <a:rPr lang="zh-CN" sz="1350">
                <a:solidFill>
                  <a:srgbClr val="5C7480"/>
                </a:solidFill>
                <a:cs typeface="+mn-lt"/>
              </a:rPr>
              <a:t>年</a:t>
            </a:r>
            <a:endParaRPr lang="zh-CN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 rot="2700000">
            <a:off x="666750" y="1080135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598295" y="109855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A4A5A"/>
                </a:solidFill>
                <a:latin typeface="MiSans Demibold" panose="00000700000000000000" charset="-122"/>
                <a:ea typeface="MiSans Demibold" panose="00000700000000000000" charset="-122"/>
              </a:rPr>
              <a:t>方案导览</a:t>
            </a:r>
            <a:endParaRPr sz="4200" b="1">
              <a:solidFill>
                <a:srgbClr val="2A4A5A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10 w 4140"/>
              <a:gd name="p0y0" fmla="*/ 0 h 5085"/>
              <a:gd name="p0x1" fmla="*/ 3930 w 4140"/>
              <a:gd name="p0y1" fmla="*/ 0 h 5085"/>
              <a:gd name="p0x2" fmla="*/ 4045 w 4140"/>
              <a:gd name="p0y2" fmla="*/ 0 h 5085"/>
              <a:gd name="p0x3" fmla="*/ 4140 w 4140"/>
              <a:gd name="p0y3" fmla="*/ 94 h 5085"/>
              <a:gd name="p0x4" fmla="*/ 4140 w 4140"/>
              <a:gd name="p0y4" fmla="*/ 210 h 5085"/>
              <a:gd name="p0x5" fmla="*/ 4140 w 4140"/>
              <a:gd name="p0y5" fmla="*/ 4875 h 5085"/>
              <a:gd name="p0x6" fmla="*/ 4140 w 4140"/>
              <a:gd name="p0y6" fmla="*/ 4990 h 5085"/>
              <a:gd name="p0x7" fmla="*/ 4045 w 4140"/>
              <a:gd name="p0y7" fmla="*/ 5085 h 5085"/>
              <a:gd name="p0x8" fmla="*/ 3930 w 4140"/>
              <a:gd name="p0y8" fmla="*/ 5085 h 5085"/>
              <a:gd name="p0x9" fmla="*/ 210 w 4140"/>
              <a:gd name="p0y9" fmla="*/ 5085 h 5085"/>
              <a:gd name="p0x10" fmla="*/ 94 w 4140"/>
              <a:gd name="p0y10" fmla="*/ 5085 h 5085"/>
              <a:gd name="p0x11" fmla="*/ 0 w 4140"/>
              <a:gd name="p0y11" fmla="*/ 4990 h 5085"/>
              <a:gd name="p0x12" fmla="*/ 0 w 4140"/>
              <a:gd name="p0y12" fmla="*/ 4875 h 5085"/>
              <a:gd name="p0x13" fmla="*/ 0 w 4140"/>
              <a:gd name="p0y13" fmla="*/ 210 h 5085"/>
              <a:gd name="p0x14" fmla="*/ 0 w 4140"/>
              <a:gd name="p0y14" fmla="*/ 94 h 5085"/>
              <a:gd name="p0x15" fmla="*/ 94 w 4140"/>
              <a:gd name="p0y15" fmla="*/ 0 h 5085"/>
              <a:gd name="p0x16" fmla="*/ 21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  <a:endParaRPr sz="36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需求</a:t>
            </a:r>
            <a:r>
              <a:rPr sz="2100" b="1">
                <a:solidFill>
                  <a:srgbClr val="2A4A5A"/>
                </a:solidFill>
                <a:latin typeface="MiSans Demibold" panose="00000700000000000000" charset="-122"/>
                <a:ea typeface="MiSans Demibold" panose="00000700000000000000" charset="-122"/>
              </a:rPr>
              <a:t>洞察</a:t>
            </a:r>
            <a:endParaRPr sz="2100" b="1">
              <a:solidFill>
                <a:srgbClr val="2A4A5A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7480"/>
                </a:solidFill>
                <a:latin typeface="MiSans Demibold" panose="00000700000000000000" charset="-122"/>
                <a:ea typeface="MiSans Demibold" panose="00000700000000000000" charset="-122"/>
              </a:rPr>
              <a:t>老龄化刚需与养老院真实痛点</a:t>
            </a:r>
            <a:endParaRPr sz="1350">
              <a:solidFill>
                <a:srgbClr val="5C7480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10 w 4140"/>
              <a:gd name="p0y0" fmla="*/ 0 h 5085"/>
              <a:gd name="p0x1" fmla="*/ 3930 w 4140"/>
              <a:gd name="p0y1" fmla="*/ 0 h 5085"/>
              <a:gd name="p0x2" fmla="*/ 4045 w 4140"/>
              <a:gd name="p0y2" fmla="*/ 0 h 5085"/>
              <a:gd name="p0x3" fmla="*/ 4140 w 4140"/>
              <a:gd name="p0y3" fmla="*/ 94 h 5085"/>
              <a:gd name="p0x4" fmla="*/ 4140 w 4140"/>
              <a:gd name="p0y4" fmla="*/ 210 h 5085"/>
              <a:gd name="p0x5" fmla="*/ 4140 w 4140"/>
              <a:gd name="p0y5" fmla="*/ 4875 h 5085"/>
              <a:gd name="p0x6" fmla="*/ 4140 w 4140"/>
              <a:gd name="p0y6" fmla="*/ 4990 h 5085"/>
              <a:gd name="p0x7" fmla="*/ 4045 w 4140"/>
              <a:gd name="p0y7" fmla="*/ 5085 h 5085"/>
              <a:gd name="p0x8" fmla="*/ 3930 w 4140"/>
              <a:gd name="p0y8" fmla="*/ 5085 h 5085"/>
              <a:gd name="p0x9" fmla="*/ 210 w 4140"/>
              <a:gd name="p0y9" fmla="*/ 5085 h 5085"/>
              <a:gd name="p0x10" fmla="*/ 94 w 4140"/>
              <a:gd name="p0y10" fmla="*/ 5085 h 5085"/>
              <a:gd name="p0x11" fmla="*/ 0 w 4140"/>
              <a:gd name="p0y11" fmla="*/ 4990 h 5085"/>
              <a:gd name="p0x12" fmla="*/ 0 w 4140"/>
              <a:gd name="p0y12" fmla="*/ 4875 h 5085"/>
              <a:gd name="p0x13" fmla="*/ 0 w 4140"/>
              <a:gd name="p0y13" fmla="*/ 210 h 5085"/>
              <a:gd name="p0x14" fmla="*/ 0 w 4140"/>
              <a:gd name="p0y14" fmla="*/ 94 h 5085"/>
              <a:gd name="p0x15" fmla="*/ 94 w 4140"/>
              <a:gd name="p0y15" fmla="*/ 0 h 5085"/>
              <a:gd name="p0x16" fmla="*/ 21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  <a:endParaRPr sz="36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场景</a:t>
            </a:r>
            <a:r>
              <a:rPr sz="2100" b="1">
                <a:solidFill>
                  <a:srgbClr val="2A4A5A"/>
                </a:solidFill>
                <a:latin typeface="MiSans Demibold" panose="00000700000000000000" charset="-122"/>
                <a:ea typeface="MiSans Demibold" panose="00000700000000000000" charset="-122"/>
              </a:rPr>
              <a:t>设计</a:t>
            </a:r>
            <a:endParaRPr sz="2100" b="1">
              <a:solidFill>
                <a:srgbClr val="2A4A5A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7480"/>
                </a:solidFill>
                <a:latin typeface="MiSans Demibold" panose="00000700000000000000" charset="-122"/>
                <a:ea typeface="MiSans Demibold" panose="00000700000000000000" charset="-122"/>
              </a:rPr>
              <a:t>按照护等级与空间分区的场景化设计</a:t>
            </a:r>
            <a:endParaRPr sz="1350">
              <a:solidFill>
                <a:srgbClr val="5C7480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10 w 4140"/>
              <a:gd name="p0y0" fmla="*/ 0 h 5085"/>
              <a:gd name="p0x1" fmla="*/ 3930 w 4140"/>
              <a:gd name="p0y1" fmla="*/ 0 h 5085"/>
              <a:gd name="p0x2" fmla="*/ 4045 w 4140"/>
              <a:gd name="p0y2" fmla="*/ 0 h 5085"/>
              <a:gd name="p0x3" fmla="*/ 4140 w 4140"/>
              <a:gd name="p0y3" fmla="*/ 94 h 5085"/>
              <a:gd name="p0x4" fmla="*/ 4140 w 4140"/>
              <a:gd name="p0y4" fmla="*/ 210 h 5085"/>
              <a:gd name="p0x5" fmla="*/ 4140 w 4140"/>
              <a:gd name="p0y5" fmla="*/ 4875 h 5085"/>
              <a:gd name="p0x6" fmla="*/ 4140 w 4140"/>
              <a:gd name="p0y6" fmla="*/ 4990 h 5085"/>
              <a:gd name="p0x7" fmla="*/ 4045 w 4140"/>
              <a:gd name="p0y7" fmla="*/ 5085 h 5085"/>
              <a:gd name="p0x8" fmla="*/ 3930 w 4140"/>
              <a:gd name="p0y8" fmla="*/ 5085 h 5085"/>
              <a:gd name="p0x9" fmla="*/ 210 w 4140"/>
              <a:gd name="p0y9" fmla="*/ 5085 h 5085"/>
              <a:gd name="p0x10" fmla="*/ 94 w 4140"/>
              <a:gd name="p0y10" fmla="*/ 5085 h 5085"/>
              <a:gd name="p0x11" fmla="*/ 0 w 4140"/>
              <a:gd name="p0y11" fmla="*/ 4990 h 5085"/>
              <a:gd name="p0x12" fmla="*/ 0 w 4140"/>
              <a:gd name="p0y12" fmla="*/ 4875 h 5085"/>
              <a:gd name="p0x13" fmla="*/ 0 w 4140"/>
              <a:gd name="p0y13" fmla="*/ 210 h 5085"/>
              <a:gd name="p0x14" fmla="*/ 0 w 4140"/>
              <a:gd name="p0y14" fmla="*/ 94 h 5085"/>
              <a:gd name="p0x15" fmla="*/ 94 w 4140"/>
              <a:gd name="p0y15" fmla="*/ 0 h 5085"/>
              <a:gd name="p0x16" fmla="*/ 21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  <a:endParaRPr sz="36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设备</a:t>
            </a:r>
            <a:r>
              <a:rPr sz="2100" b="1">
                <a:solidFill>
                  <a:srgbClr val="2A4A5A"/>
                </a:solidFill>
                <a:latin typeface="MiSans Demibold" panose="00000700000000000000" charset="-122"/>
                <a:ea typeface="MiSans Demibold" panose="00000700000000000000" charset="-122"/>
              </a:rPr>
              <a:t>选型</a:t>
            </a:r>
            <a:endParaRPr sz="2100" b="1">
              <a:solidFill>
                <a:srgbClr val="2A4A5A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7480"/>
                </a:solidFill>
                <a:latin typeface="MiSans Demibold" panose="00000700000000000000" charset="-122"/>
                <a:ea typeface="MiSans Demibold" panose="00000700000000000000" charset="-122"/>
              </a:rPr>
              <a:t>四层架构下的核心设备与选型标准</a:t>
            </a:r>
            <a:endParaRPr sz="1350">
              <a:solidFill>
                <a:srgbClr val="5C7480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10 w 4140"/>
              <a:gd name="p0y0" fmla="*/ 0 h 5085"/>
              <a:gd name="p0x1" fmla="*/ 3930 w 4140"/>
              <a:gd name="p0y1" fmla="*/ 0 h 5085"/>
              <a:gd name="p0x2" fmla="*/ 4045 w 4140"/>
              <a:gd name="p0y2" fmla="*/ 0 h 5085"/>
              <a:gd name="p0x3" fmla="*/ 4140 w 4140"/>
              <a:gd name="p0y3" fmla="*/ 94 h 5085"/>
              <a:gd name="p0x4" fmla="*/ 4140 w 4140"/>
              <a:gd name="p0y4" fmla="*/ 210 h 5085"/>
              <a:gd name="p0x5" fmla="*/ 4140 w 4140"/>
              <a:gd name="p0y5" fmla="*/ 4875 h 5085"/>
              <a:gd name="p0x6" fmla="*/ 4140 w 4140"/>
              <a:gd name="p0y6" fmla="*/ 4990 h 5085"/>
              <a:gd name="p0x7" fmla="*/ 4045 w 4140"/>
              <a:gd name="p0y7" fmla="*/ 5085 h 5085"/>
              <a:gd name="p0x8" fmla="*/ 3930 w 4140"/>
              <a:gd name="p0y8" fmla="*/ 5085 h 5085"/>
              <a:gd name="p0x9" fmla="*/ 210 w 4140"/>
              <a:gd name="p0y9" fmla="*/ 5085 h 5085"/>
              <a:gd name="p0x10" fmla="*/ 94 w 4140"/>
              <a:gd name="p0y10" fmla="*/ 5085 h 5085"/>
              <a:gd name="p0x11" fmla="*/ 0 w 4140"/>
              <a:gd name="p0y11" fmla="*/ 4990 h 5085"/>
              <a:gd name="p0x12" fmla="*/ 0 w 4140"/>
              <a:gd name="p0y12" fmla="*/ 4875 h 5085"/>
              <a:gd name="p0x13" fmla="*/ 0 w 4140"/>
              <a:gd name="p0y13" fmla="*/ 210 h 5085"/>
              <a:gd name="p0x14" fmla="*/ 0 w 4140"/>
              <a:gd name="p0y14" fmla="*/ 94 h 5085"/>
              <a:gd name="p0x15" fmla="*/ 94 w 4140"/>
              <a:gd name="p0y15" fmla="*/ 0 h 5085"/>
              <a:gd name="p0x16" fmla="*/ 21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04</a:t>
            </a:r>
            <a:endParaRPr sz="36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8" name="矩形 27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落地</a:t>
            </a:r>
            <a:r>
              <a:rPr sz="2100" b="1">
                <a:solidFill>
                  <a:srgbClr val="2A4A5A"/>
                </a:solidFill>
                <a:latin typeface="MiSans Demibold" panose="00000700000000000000" charset="-122"/>
                <a:ea typeface="MiSans Demibold" panose="00000700000000000000" charset="-122"/>
              </a:rPr>
              <a:t>规划</a:t>
            </a:r>
            <a:endParaRPr sz="2100" b="1">
              <a:solidFill>
                <a:srgbClr val="2A4A5A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7480"/>
                </a:solidFill>
                <a:latin typeface="MiSans Demibold" panose="00000700000000000000" charset="-122"/>
                <a:ea typeface="MiSans Demibold" panose="00000700000000000000" charset="-122"/>
              </a:rPr>
              <a:t>分期实施、运维保障与效果验证</a:t>
            </a:r>
            <a:endParaRPr sz="1350">
              <a:solidFill>
                <a:srgbClr val="5C7480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82165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231231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  <a:endParaRPr sz="90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64188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需求洞察</a:t>
            </a:r>
            <a:endParaRPr sz="42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26660"/>
            <a:ext cx="2136775" cy="9525"/>
          </a:xfrm>
          <a:prstGeom prst="rect">
            <a:avLst/>
          </a:prstGeom>
          <a:solidFill>
            <a:schemeClr val="accent4">
              <a:lumMod val="48820"/>
              <a:lumOff val="5118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555331"/>
            <a:ext cx="23279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7480"/>
                </a:solidFill>
                <a:cs typeface="+mn-lt"/>
              </a:rPr>
              <a:t>读懂老人，才能读懂方案</a:t>
            </a:r>
            <a:endParaRPr sz="1500" spc="30">
              <a:solidFill>
                <a:srgbClr val="5C7480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8595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90500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中度老龄化催生刚性改造需求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171450" dist="38100" dir="5399999" algn="ctr" rotWithShape="0">
              <a:schemeClr val="accent1">
                <a:alpha val="14118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581025" y="1114425"/>
            <a:ext cx="3498850" cy="656590"/>
            <a:chOff x="915" y="1755"/>
            <a:chExt cx="5510" cy="10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15" y="1755"/>
              <a:ext cx="5510" cy="1035"/>
            </a:xfrm>
            <a:custGeom>
              <a:avLst/>
              <a:gdLst>
                <a:gd name="sw" fmla="*/ 1 w 5510"/>
                <a:gd name="sh" fmla="*/ 1 h 1035"/>
                <a:gd name="mins" fmla="min sw sh"/>
                <a:gd name="dsw" fmla="+- 0 sw mins"/>
                <a:gd name="dsh" fmla="+- 0 sh mins"/>
                <a:gd name="p0x0" fmla="*/ 0 w 5510"/>
                <a:gd name="p0y0" fmla="*/ 0 h 1035"/>
                <a:gd name="p0x1" fmla="*/ 5510 w 5510"/>
                <a:gd name="p0y1" fmla="*/ 0 h 1035"/>
                <a:gd name="p0x2" fmla="*/ 5510 w 5510"/>
                <a:gd name="p0y2" fmla="*/ 1035 h 1035"/>
                <a:gd name="p0x3" fmla="*/ 0 w 5510"/>
                <a:gd name="p0y3" fmla="*/ 1035 h 1035"/>
                <a:gd name="p0x4" fmla="*/ 0 w 5510"/>
                <a:gd name="p0y4" fmla="*/ 0 h 1035"/>
              </a:gdLst>
              <a:ahLst/>
              <a:cxnLst/>
              <a:pathLst>
                <a:path w="5510" h="1035">
                  <a:moveTo>
                    <a:pt x="300" y="0"/>
                  </a:moveTo>
                  <a:lnTo>
                    <a:pt x="5210" y="0"/>
                  </a:lnTo>
                  <a:cubicBezTo>
                    <a:pt x="5376" y="0"/>
                    <a:pt x="5510" y="134"/>
                    <a:pt x="5510" y="300"/>
                  </a:cubicBezTo>
                  <a:lnTo>
                    <a:pt x="5510" y="1035"/>
                  </a:lnTo>
                  <a:lnTo>
                    <a:pt x="0" y="1035"/>
                  </a:lnTo>
                  <a:lnTo>
                    <a:pt x="0" y="300"/>
                  </a:lnTo>
                  <a:cubicBezTo>
                    <a:pt x="0" y="134"/>
                    <a:pt x="134" y="0"/>
                    <a:pt x="300" y="0"/>
                  </a:cubicBezTo>
                  <a:close/>
                </a:path>
              </a:pathLst>
            </a:custGeom>
            <a:solidFill>
              <a:srgbClr val="DCEAF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15" y="2775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5510 w 5510"/>
                <a:gd name="p0y0" fmla="*/ 15 h 15"/>
                <a:gd name="p0x1" fmla="*/ 0 w 5510"/>
                <a:gd name="p0y1" fmla="*/ 15 h 15"/>
                <a:gd name="p0x2" fmla="*/ 0 w 5510"/>
                <a:gd name="p0y2" fmla="*/ 0 h 15"/>
                <a:gd name="p0x3" fmla="*/ 5510 w 5510"/>
                <a:gd name="p0y3" fmla="*/ 0 h 15"/>
                <a:gd name="p0x4" fmla="*/ 5510 w 5510"/>
                <a:gd name="p0y4" fmla="*/ 15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1548765" y="1266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205d5e56-b4a4-11f1-9131-564652b6803e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91" r="291"/>
          <a:stretch>
            <a:fillRect/>
          </a:stretch>
        </p:blipFill>
        <p:spPr>
          <a:xfrm>
            <a:off x="1615440" y="133350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968475" y="1288256"/>
            <a:ext cx="13716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accent1">
                    <a:lumMod val="56179"/>
                  </a:schemeClr>
                </a:solidFill>
                <a:cs typeface="+mn-lt"/>
              </a:rPr>
              <a:t>老龄化速度</a:t>
            </a:r>
            <a:endParaRPr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903066" y="2253558"/>
            <a:ext cx="100711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spc="72">
                <a:solidFill>
                  <a:schemeClr val="tx2"/>
                </a:solidFill>
                <a:cs typeface="+mn-lt"/>
              </a:rPr>
              <a:t>60</a:t>
            </a:r>
            <a:r>
              <a:rPr lang="zh-CN" sz="1200" spc="72">
                <a:solidFill>
                  <a:schemeClr val="tx2"/>
                </a:solidFill>
                <a:cs typeface="+mn-lt"/>
              </a:rPr>
              <a:t>岁及以上</a:t>
            </a:r>
            <a:endParaRPr lang="zh-CN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412157" y="2505018"/>
            <a:ext cx="2255644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3300" b="1">
                <a:solidFill>
                  <a:schemeClr val="tx2"/>
                </a:solidFill>
                <a:cs typeface="+mn-lt"/>
              </a:rPr>
              <a:t>3.2338</a:t>
            </a:r>
            <a:r>
              <a:rPr lang="zh-CN" sz="3300" b="1">
                <a:solidFill>
                  <a:schemeClr val="tx2"/>
                </a:solidFill>
                <a:cs typeface="+mn-lt"/>
              </a:rPr>
              <a:t>亿</a:t>
            </a:r>
            <a:endParaRPr lang="zh-CN" sz="33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2063115" y="3496945"/>
            <a:ext cx="533400" cy="19050"/>
          </a:xfrm>
          <a:custGeom>
            <a:avLst/>
            <a:gdLst>
              <a:gd name="sw" fmla="*/ 1 w 840"/>
              <a:gd name="sh" fmla="*/ 1 h 30"/>
              <a:gd name="mins" fmla="min sw sh"/>
              <a:gd name="dsw" fmla="+- 0 sw mins"/>
              <a:gd name="dsh" fmla="+- 0 sh mins"/>
              <a:gd name="p0x0" fmla="*/ 15 w 840"/>
              <a:gd name="p0y0" fmla="*/ 0 h 30"/>
              <a:gd name="p0x1" fmla="*/ 825 w 840"/>
              <a:gd name="p0y1" fmla="*/ 0 h 30"/>
              <a:gd name="p0x2" fmla="*/ 833 w 840"/>
              <a:gd name="p0y2" fmla="*/ 0 h 30"/>
              <a:gd name="p0x3" fmla="*/ 840 w 840"/>
              <a:gd name="p0y3" fmla="*/ 6 h 30"/>
              <a:gd name="p0x4" fmla="*/ 840 w 840"/>
              <a:gd name="p0y4" fmla="*/ 15 h 30"/>
              <a:gd name="p0x5" fmla="*/ 840 w 840"/>
              <a:gd name="p0y5" fmla="*/ 23 h 30"/>
              <a:gd name="p0x6" fmla="*/ 833 w 840"/>
              <a:gd name="p0y6" fmla="*/ 30 h 30"/>
              <a:gd name="p0x7" fmla="*/ 825 w 840"/>
              <a:gd name="p0y7" fmla="*/ 30 h 30"/>
              <a:gd name="p0x8" fmla="*/ 15 w 840"/>
              <a:gd name="p0y8" fmla="*/ 30 h 30"/>
              <a:gd name="p0x9" fmla="*/ 6 w 840"/>
              <a:gd name="p0y9" fmla="*/ 30 h 30"/>
              <a:gd name="p0x10" fmla="*/ 0 w 840"/>
              <a:gd name="p0y10" fmla="*/ 23 h 30"/>
              <a:gd name="p0x11" fmla="*/ 0 w 840"/>
              <a:gd name="p0y11" fmla="*/ 15 h 30"/>
              <a:gd name="p0x12" fmla="*/ 0 w 840"/>
              <a:gd name="p0y12" fmla="*/ 6 h 30"/>
              <a:gd name="p0x13" fmla="*/ 6 w 840"/>
              <a:gd name="p0y13" fmla="*/ 0 h 30"/>
              <a:gd name="p0x14" fmla="*/ 15 w 8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2168871" y="3960314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占比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1770380" y="4236085"/>
            <a:ext cx="1119505" cy="504825"/>
          </a:xfrm>
          <a:custGeom>
            <a:avLst/>
            <a:gdLst>
              <a:gd name="sw" fmla="*/ 1 w 1762"/>
              <a:gd name="sh" fmla="*/ 1 h 795"/>
              <a:gd name="mins" fmla="min sw sh"/>
              <a:gd name="dsw" fmla="+- 0 sw mins"/>
              <a:gd name="dsh" fmla="+- 0 sh mins"/>
              <a:gd name="p0x0" fmla="*/ 397 w 1762"/>
              <a:gd name="p0y0" fmla="*/ 0 h 795"/>
              <a:gd name="p0x1" fmla="*/ 1365 w 1762"/>
              <a:gd name="p0y1" fmla="*/ 0 h 795"/>
              <a:gd name="p0x2" fmla="*/ 1584 w 1762"/>
              <a:gd name="p0y2" fmla="*/ 0 h 795"/>
              <a:gd name="p0x3" fmla="*/ 1762 w 1762"/>
              <a:gd name="p0y3" fmla="*/ 177 h 795"/>
              <a:gd name="p0x4" fmla="*/ 1762 w 1762"/>
              <a:gd name="p0y4" fmla="*/ 397 h 795"/>
              <a:gd name="p0x5" fmla="*/ 1762 w 1762"/>
              <a:gd name="p0y5" fmla="*/ 617 h 795"/>
              <a:gd name="p0x6" fmla="*/ 1584 w 1762"/>
              <a:gd name="p0y6" fmla="*/ 795 h 795"/>
              <a:gd name="p0x7" fmla="*/ 1365 w 1762"/>
              <a:gd name="p0y7" fmla="*/ 795 h 795"/>
              <a:gd name="p0x8" fmla="*/ 397 w 1762"/>
              <a:gd name="p0y8" fmla="*/ 795 h 795"/>
              <a:gd name="p0x9" fmla="*/ 177 w 1762"/>
              <a:gd name="p0y9" fmla="*/ 795 h 795"/>
              <a:gd name="p0x10" fmla="*/ 0 w 1762"/>
              <a:gd name="p0y10" fmla="*/ 617 h 795"/>
              <a:gd name="p0x11" fmla="*/ 0 w 1762"/>
              <a:gd name="p0y11" fmla="*/ 397 h 795"/>
              <a:gd name="p0x12" fmla="*/ 0 w 1762"/>
              <a:gd name="p0y12" fmla="*/ 177 h 795"/>
              <a:gd name="p0x13" fmla="*/ 177 w 1762"/>
              <a:gd name="p0y13" fmla="*/ 0 h 795"/>
              <a:gd name="p0x14" fmla="*/ 397 w 1762"/>
              <a:gd name="p0y14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923155" y="4312739"/>
            <a:ext cx="108124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accent1">
                    <a:lumMod val="56179"/>
                  </a:schemeClr>
                </a:solidFill>
                <a:cs typeface="+mn-lt"/>
              </a:rPr>
              <a:t>23.0%</a:t>
            </a:r>
            <a:endParaRPr sz="21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903066" y="5185172"/>
            <a:ext cx="100711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spc="72">
                <a:solidFill>
                  <a:schemeClr val="tx2"/>
                </a:solidFill>
                <a:cs typeface="+mn-lt"/>
              </a:rPr>
              <a:t>65</a:t>
            </a:r>
            <a:r>
              <a:rPr lang="zh-CN" sz="1200" spc="72">
                <a:solidFill>
                  <a:schemeClr val="tx2"/>
                </a:solidFill>
                <a:cs typeface="+mn-lt"/>
              </a:rPr>
              <a:t>岁及以上</a:t>
            </a:r>
            <a:endParaRPr lang="zh-CN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1765935" y="5466080"/>
            <a:ext cx="1128395" cy="514350"/>
          </a:xfrm>
          <a:custGeom>
            <a:avLst/>
            <a:gdLst>
              <a:gd name="sw" fmla="*/ 1 w 1777"/>
              <a:gd name="sh" fmla="*/ 1 h 810"/>
              <a:gd name="mins" fmla="min sw sh"/>
              <a:gd name="dsw" fmla="+- 0 sw mins"/>
              <a:gd name="dsh" fmla="+- 0 sh mins"/>
              <a:gd name="p0x0" fmla="*/ 405 w 1777"/>
              <a:gd name="p0y0" fmla="*/ 0 h 810"/>
              <a:gd name="p0x1" fmla="*/ 1372 w 1777"/>
              <a:gd name="p0y1" fmla="*/ 0 h 810"/>
              <a:gd name="p0x2" fmla="*/ 1596 w 1777"/>
              <a:gd name="p0y2" fmla="*/ 0 h 810"/>
              <a:gd name="p0x3" fmla="*/ 1777 w 1777"/>
              <a:gd name="p0y3" fmla="*/ 181 h 810"/>
              <a:gd name="p0x4" fmla="*/ 1777 w 1777"/>
              <a:gd name="p0y4" fmla="*/ 405 h 810"/>
              <a:gd name="p0x5" fmla="*/ 1777 w 1777"/>
              <a:gd name="p0y5" fmla="*/ 628 h 810"/>
              <a:gd name="p0x6" fmla="*/ 1596 w 1777"/>
              <a:gd name="p0y6" fmla="*/ 810 h 810"/>
              <a:gd name="p0x7" fmla="*/ 1372 w 1777"/>
              <a:gd name="p0y7" fmla="*/ 810 h 810"/>
              <a:gd name="p0x8" fmla="*/ 405 w 1777"/>
              <a:gd name="p0y8" fmla="*/ 810 h 810"/>
              <a:gd name="p0x9" fmla="*/ 181 w 1777"/>
              <a:gd name="p0y9" fmla="*/ 810 h 810"/>
              <a:gd name="p0x10" fmla="*/ 0 w 1777"/>
              <a:gd name="p0y10" fmla="*/ 628 h 810"/>
              <a:gd name="p0x11" fmla="*/ 0 w 1777"/>
              <a:gd name="p0y11" fmla="*/ 405 h 810"/>
              <a:gd name="p0x12" fmla="*/ 0 w 1777"/>
              <a:gd name="p0y12" fmla="*/ 181 h 810"/>
              <a:gd name="p0x13" fmla="*/ 181 w 1777"/>
              <a:gd name="p0y13" fmla="*/ 0 h 810"/>
              <a:gd name="p0x14" fmla="*/ 405 w 1777"/>
              <a:gd name="p0y14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923155" y="5547122"/>
            <a:ext cx="108124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tx2"/>
                </a:solidFill>
                <a:cs typeface="+mn-lt"/>
              </a:rPr>
              <a:t>15.9%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171450" dist="38100" dir="5399999" algn="ctr" rotWithShape="0">
              <a:schemeClr val="accent1">
                <a:alpha val="14118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4346575" y="1114425"/>
            <a:ext cx="3498850" cy="656590"/>
            <a:chOff x="6845" y="1755"/>
            <a:chExt cx="5510" cy="1034"/>
          </a:xfrm>
        </p:grpSpPr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6845" y="1755"/>
              <a:ext cx="5510" cy="1035"/>
            </a:xfrm>
            <a:custGeom>
              <a:avLst/>
              <a:gdLst>
                <a:gd name="sw" fmla="*/ 1 w 5510"/>
                <a:gd name="sh" fmla="*/ 1 h 1035"/>
                <a:gd name="mins" fmla="min sw sh"/>
                <a:gd name="dsw" fmla="+- 0 sw mins"/>
                <a:gd name="dsh" fmla="+- 0 sh mins"/>
                <a:gd name="p0x0" fmla="*/ 0 w 5510"/>
                <a:gd name="p0y0" fmla="*/ 0 h 1035"/>
                <a:gd name="p0x1" fmla="*/ 5510 w 5510"/>
                <a:gd name="p0y1" fmla="*/ 0 h 1035"/>
                <a:gd name="p0x2" fmla="*/ 5510 w 5510"/>
                <a:gd name="p0y2" fmla="*/ 1035 h 1035"/>
                <a:gd name="p0x3" fmla="*/ 0 w 5510"/>
                <a:gd name="p0y3" fmla="*/ 1035 h 1035"/>
                <a:gd name="p0x4" fmla="*/ 0 w 5510"/>
                <a:gd name="p0y4" fmla="*/ 0 h 1035"/>
              </a:gdLst>
              <a:ahLst/>
              <a:cxnLst/>
              <a:pathLst>
                <a:path w="5510" h="1035">
                  <a:moveTo>
                    <a:pt x="300" y="0"/>
                  </a:moveTo>
                  <a:lnTo>
                    <a:pt x="5210" y="0"/>
                  </a:lnTo>
                  <a:cubicBezTo>
                    <a:pt x="5376" y="0"/>
                    <a:pt x="5510" y="134"/>
                    <a:pt x="5510" y="300"/>
                  </a:cubicBezTo>
                  <a:lnTo>
                    <a:pt x="5510" y="1035"/>
                  </a:lnTo>
                  <a:lnTo>
                    <a:pt x="0" y="1035"/>
                  </a:lnTo>
                  <a:lnTo>
                    <a:pt x="0" y="300"/>
                  </a:lnTo>
                  <a:cubicBezTo>
                    <a:pt x="0" y="134"/>
                    <a:pt x="134" y="0"/>
                    <a:pt x="300" y="0"/>
                  </a:cubicBezTo>
                  <a:close/>
                </a:path>
              </a:pathLst>
            </a:custGeom>
            <a:solidFill>
              <a:srgbClr val="DCEAF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6845" y="2775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5510 w 5510"/>
                <a:gd name="p0y0" fmla="*/ 15 h 15"/>
                <a:gd name="p0x1" fmla="*/ 0 w 5510"/>
                <a:gd name="p0y1" fmla="*/ 15 h 15"/>
                <a:gd name="p0x2" fmla="*/ 0 w 5510"/>
                <a:gd name="p0y2" fmla="*/ 0 h 15"/>
                <a:gd name="p0x3" fmla="*/ 5510 w 5510"/>
                <a:gd name="p0y3" fmla="*/ 0 h 15"/>
                <a:gd name="p0x4" fmla="*/ 5510 w 5510"/>
                <a:gd name="p0y4" fmla="*/ 15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5429250" y="1266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205d5efa-b4a4-11f1-9131-564652b6803e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5495925" y="1333500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5848350" y="1288256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accent1">
                    <a:lumMod val="56179"/>
                  </a:schemeClr>
                </a:solidFill>
                <a:cs typeface="+mn-lt"/>
              </a:rPr>
              <a:t>进程对比</a:t>
            </a:r>
            <a:endParaRPr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5288309" y="2284438"/>
            <a:ext cx="17678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从老龄化到中度老龄化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5415410" y="2535898"/>
            <a:ext cx="17803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3300" b="1">
                <a:solidFill>
                  <a:schemeClr val="tx2"/>
                </a:solidFill>
                <a:cs typeface="+mn-lt"/>
              </a:rPr>
              <a:t>约</a:t>
            </a:r>
            <a:r>
              <a:rPr lang="en-US" altLang="zh-CN" sz="3300" b="1">
                <a:solidFill>
                  <a:schemeClr val="tx2"/>
                </a:solidFill>
                <a:cs typeface="+mn-lt"/>
              </a:rPr>
              <a:t>25</a:t>
            </a:r>
            <a:r>
              <a:rPr lang="zh-CN" altLang="en-US" sz="3300" b="1">
                <a:solidFill>
                  <a:schemeClr val="tx2"/>
                </a:solidFill>
                <a:cs typeface="+mn-lt"/>
              </a:rPr>
              <a:t>年</a:t>
            </a:r>
            <a:endParaRPr lang="zh-CN" altLang="en-US" sz="33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29"/>
            </p:custDataLst>
          </p:nvPr>
        </p:nvSpPr>
        <p:spPr>
          <a:xfrm>
            <a:off x="5829300" y="3559175"/>
            <a:ext cx="533400" cy="19050"/>
          </a:xfrm>
          <a:custGeom>
            <a:avLst/>
            <a:gdLst>
              <a:gd name="sw" fmla="*/ 1 w 840"/>
              <a:gd name="sh" fmla="*/ 1 h 30"/>
              <a:gd name="mins" fmla="min sw sh"/>
              <a:gd name="dsw" fmla="+- 0 sw mins"/>
              <a:gd name="dsh" fmla="+- 0 sh mins"/>
              <a:gd name="p0x0" fmla="*/ 15 w 840"/>
              <a:gd name="p0y0" fmla="*/ 0 h 30"/>
              <a:gd name="p0x1" fmla="*/ 825 w 840"/>
              <a:gd name="p0y1" fmla="*/ 0 h 30"/>
              <a:gd name="p0x2" fmla="*/ 833 w 840"/>
              <a:gd name="p0y2" fmla="*/ 0 h 30"/>
              <a:gd name="p0x3" fmla="*/ 840 w 840"/>
              <a:gd name="p0y3" fmla="*/ 6 h 30"/>
              <a:gd name="p0x4" fmla="*/ 840 w 840"/>
              <a:gd name="p0y4" fmla="*/ 15 h 30"/>
              <a:gd name="p0x5" fmla="*/ 840 w 840"/>
              <a:gd name="p0y5" fmla="*/ 23 h 30"/>
              <a:gd name="p0x6" fmla="*/ 833 w 840"/>
              <a:gd name="p0y6" fmla="*/ 30 h 30"/>
              <a:gd name="p0x7" fmla="*/ 825 w 840"/>
              <a:gd name="p0y7" fmla="*/ 30 h 30"/>
              <a:gd name="p0x8" fmla="*/ 15 w 840"/>
              <a:gd name="p0y8" fmla="*/ 30 h 30"/>
              <a:gd name="p0x9" fmla="*/ 6 w 840"/>
              <a:gd name="p0y9" fmla="*/ 30 h 30"/>
              <a:gd name="p0x10" fmla="*/ 0 w 840"/>
              <a:gd name="p0y10" fmla="*/ 23 h 30"/>
              <a:gd name="p0x11" fmla="*/ 0 w 840"/>
              <a:gd name="p0y11" fmla="*/ 15 h 30"/>
              <a:gd name="p0x12" fmla="*/ 0 w 840"/>
              <a:gd name="p0y12" fmla="*/ 6 h 30"/>
              <a:gd name="p0x13" fmla="*/ 6 w 840"/>
              <a:gd name="p0y13" fmla="*/ 0 h 30"/>
              <a:gd name="p0x14" fmla="*/ 15 w 8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5772893" y="4052964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对照参考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1"/>
            </p:custDataLst>
          </p:nvPr>
        </p:nvSpPr>
        <p:spPr>
          <a:xfrm>
            <a:off x="4805680" y="4333875"/>
            <a:ext cx="1300480" cy="390525"/>
          </a:xfrm>
          <a:custGeom>
            <a:avLst/>
            <a:gdLst>
              <a:gd name="sw" fmla="*/ 1 w 2048"/>
              <a:gd name="sh" fmla="*/ 1 h 615"/>
              <a:gd name="mins" fmla="min sw sh"/>
              <a:gd name="dsw" fmla="+- 0 sw mins"/>
              <a:gd name="dsh" fmla="+- 0 sh mins"/>
              <a:gd name="p0x0" fmla="*/ 307 w 2048"/>
              <a:gd name="p0y0" fmla="*/ 0 h 615"/>
              <a:gd name="p0x1" fmla="*/ 1740 w 2048"/>
              <a:gd name="p0y1" fmla="*/ 0 h 615"/>
              <a:gd name="p0x2" fmla="*/ 1910 w 2048"/>
              <a:gd name="p0y2" fmla="*/ 0 h 615"/>
              <a:gd name="p0x3" fmla="*/ 2048 w 2048"/>
              <a:gd name="p0y3" fmla="*/ 137 h 615"/>
              <a:gd name="p0x4" fmla="*/ 2048 w 2048"/>
              <a:gd name="p0y4" fmla="*/ 307 h 615"/>
              <a:gd name="p0x5" fmla="*/ 2048 w 2048"/>
              <a:gd name="p0y5" fmla="*/ 477 h 615"/>
              <a:gd name="p0x6" fmla="*/ 1910 w 2048"/>
              <a:gd name="p0y6" fmla="*/ 615 h 615"/>
              <a:gd name="p0x7" fmla="*/ 1740 w 2048"/>
              <a:gd name="p0y7" fmla="*/ 615 h 615"/>
              <a:gd name="p0x8" fmla="*/ 307 w 2048"/>
              <a:gd name="p0y8" fmla="*/ 615 h 615"/>
              <a:gd name="p0x9" fmla="*/ 137 w 2048"/>
              <a:gd name="p0y9" fmla="*/ 615 h 615"/>
              <a:gd name="p0x10" fmla="*/ 0 w 2048"/>
              <a:gd name="p0y10" fmla="*/ 477 h 615"/>
              <a:gd name="p0x11" fmla="*/ 0 w 2048"/>
              <a:gd name="p0y11" fmla="*/ 307 h 615"/>
              <a:gd name="p0x12" fmla="*/ 0 w 2048"/>
              <a:gd name="p0y12" fmla="*/ 137 h 615"/>
              <a:gd name="p0x13" fmla="*/ 137 w 2048"/>
              <a:gd name="p0y13" fmla="*/ 0 h 615"/>
              <a:gd name="p0x14" fmla="*/ 307 w 2048"/>
              <a:gd name="p0y14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4925025" y="4414914"/>
            <a:ext cx="123401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tx2"/>
                </a:solidFill>
                <a:cs typeface="+mn-lt"/>
              </a:rPr>
              <a:t>法国</a:t>
            </a:r>
            <a:r>
              <a:rPr lang="en-US" sz="1350">
                <a:solidFill>
                  <a:srgbClr val="5C7480"/>
                </a:solidFill>
                <a:cs typeface="+mn-lt"/>
              </a:rPr>
              <a:t>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约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115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年</a:t>
            </a:r>
            <a:endParaRPr lang="zh-CN" altLang="en-US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6191885" y="4333875"/>
            <a:ext cx="1193800" cy="390525"/>
          </a:xfrm>
          <a:custGeom>
            <a:avLst/>
            <a:gdLst>
              <a:gd name="sw" fmla="*/ 1 w 1879"/>
              <a:gd name="sh" fmla="*/ 1 h 615"/>
              <a:gd name="mins" fmla="min sw sh"/>
              <a:gd name="dsw" fmla="+- 0 sw mins"/>
              <a:gd name="dsh" fmla="+- 0 sh mins"/>
              <a:gd name="p0x0" fmla="*/ 307 w 1879"/>
              <a:gd name="p0y0" fmla="*/ 0 h 615"/>
              <a:gd name="p0x1" fmla="*/ 1572 w 1879"/>
              <a:gd name="p0y1" fmla="*/ 0 h 615"/>
              <a:gd name="p0x2" fmla="*/ 1742 w 1879"/>
              <a:gd name="p0y2" fmla="*/ 0 h 615"/>
              <a:gd name="p0x3" fmla="*/ 1879 w 1879"/>
              <a:gd name="p0y3" fmla="*/ 137 h 615"/>
              <a:gd name="p0x4" fmla="*/ 1879 w 1879"/>
              <a:gd name="p0y4" fmla="*/ 307 h 615"/>
              <a:gd name="p0x5" fmla="*/ 1879 w 1879"/>
              <a:gd name="p0y5" fmla="*/ 477 h 615"/>
              <a:gd name="p0x6" fmla="*/ 1742 w 1879"/>
              <a:gd name="p0y6" fmla="*/ 615 h 615"/>
              <a:gd name="p0x7" fmla="*/ 1572 w 1879"/>
              <a:gd name="p0y7" fmla="*/ 615 h 615"/>
              <a:gd name="p0x8" fmla="*/ 307 w 1879"/>
              <a:gd name="p0y8" fmla="*/ 615 h 615"/>
              <a:gd name="p0x9" fmla="*/ 137 w 1879"/>
              <a:gd name="p0y9" fmla="*/ 615 h 615"/>
              <a:gd name="p0x10" fmla="*/ 0 w 1879"/>
              <a:gd name="p0y10" fmla="*/ 477 h 615"/>
              <a:gd name="p0x11" fmla="*/ 0 w 1879"/>
              <a:gd name="p0y11" fmla="*/ 307 h 615"/>
              <a:gd name="p0x12" fmla="*/ 0 w 1879"/>
              <a:gd name="p0y12" fmla="*/ 137 h 615"/>
              <a:gd name="p0x13" fmla="*/ 137 w 1879"/>
              <a:gd name="p0y13" fmla="*/ 0 h 615"/>
              <a:gd name="p0x14" fmla="*/ 307 w 1879"/>
              <a:gd name="p0y14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6311427" y="4414914"/>
            <a:ext cx="112707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tx2"/>
                </a:solidFill>
                <a:cs typeface="+mn-lt"/>
              </a:rPr>
              <a:t>瑞典</a:t>
            </a:r>
            <a:r>
              <a:rPr lang="en-US" sz="1350">
                <a:solidFill>
                  <a:srgbClr val="5C7480"/>
                </a:solidFill>
                <a:cs typeface="+mn-lt"/>
              </a:rPr>
              <a:t>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约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85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年</a:t>
            </a:r>
            <a:endParaRPr lang="zh-CN" altLang="en-US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5"/>
            </p:custDataLst>
          </p:nvPr>
        </p:nvSpPr>
        <p:spPr>
          <a:xfrm>
            <a:off x="5499100" y="4810125"/>
            <a:ext cx="1193165" cy="390525"/>
          </a:xfrm>
          <a:custGeom>
            <a:avLst/>
            <a:gdLst>
              <a:gd name="sw" fmla="*/ 1 w 1879"/>
              <a:gd name="sh" fmla="*/ 1 h 615"/>
              <a:gd name="mins" fmla="min sw sh"/>
              <a:gd name="dsw" fmla="+- 0 sw mins"/>
              <a:gd name="dsh" fmla="+- 0 sh mins"/>
              <a:gd name="p0x0" fmla="*/ 307 w 1879"/>
              <a:gd name="p0y0" fmla="*/ 0 h 615"/>
              <a:gd name="p0x1" fmla="*/ 1572 w 1879"/>
              <a:gd name="p0y1" fmla="*/ 0 h 615"/>
              <a:gd name="p0x2" fmla="*/ 1742 w 1879"/>
              <a:gd name="p0y2" fmla="*/ 0 h 615"/>
              <a:gd name="p0x3" fmla="*/ 1879 w 1879"/>
              <a:gd name="p0y3" fmla="*/ 137 h 615"/>
              <a:gd name="p0x4" fmla="*/ 1879 w 1879"/>
              <a:gd name="p0y4" fmla="*/ 307 h 615"/>
              <a:gd name="p0x5" fmla="*/ 1879 w 1879"/>
              <a:gd name="p0y5" fmla="*/ 477 h 615"/>
              <a:gd name="p0x6" fmla="*/ 1742 w 1879"/>
              <a:gd name="p0y6" fmla="*/ 615 h 615"/>
              <a:gd name="p0x7" fmla="*/ 1572 w 1879"/>
              <a:gd name="p0y7" fmla="*/ 615 h 615"/>
              <a:gd name="p0x8" fmla="*/ 307 w 1879"/>
              <a:gd name="p0y8" fmla="*/ 615 h 615"/>
              <a:gd name="p0x9" fmla="*/ 137 w 1879"/>
              <a:gd name="p0y9" fmla="*/ 615 h 615"/>
              <a:gd name="p0x10" fmla="*/ 0 w 1879"/>
              <a:gd name="p0y10" fmla="*/ 477 h 615"/>
              <a:gd name="p0x11" fmla="*/ 0 w 1879"/>
              <a:gd name="p0y11" fmla="*/ 307 h 615"/>
              <a:gd name="p0x12" fmla="*/ 0 w 1879"/>
              <a:gd name="p0y12" fmla="*/ 137 h 615"/>
              <a:gd name="p0x13" fmla="*/ 137 w 1879"/>
              <a:gd name="p0y13" fmla="*/ 0 h 615"/>
              <a:gd name="p0x14" fmla="*/ 307 w 1879"/>
              <a:gd name="p0y14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5618188" y="4891164"/>
            <a:ext cx="112707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tx2"/>
                </a:solidFill>
                <a:cs typeface="+mn-lt"/>
              </a:rPr>
              <a:t>美国</a:t>
            </a:r>
            <a:r>
              <a:rPr lang="en-US" sz="1350">
                <a:solidFill>
                  <a:srgbClr val="5C7480"/>
                </a:solidFill>
                <a:cs typeface="+mn-lt"/>
              </a:rPr>
              <a:t>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约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75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年</a:t>
            </a:r>
            <a:endParaRPr lang="zh-CN" altLang="en-US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4895850" y="5664937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我国速度远快于欧美发达国家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38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171450" dist="38100" dir="5399999" algn="ctr" rotWithShape="0">
              <a:schemeClr val="accent1">
                <a:alpha val="14118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8112125" y="1114425"/>
            <a:ext cx="3498850" cy="656590"/>
            <a:chOff x="12775" y="1755"/>
            <a:chExt cx="5510" cy="1034"/>
          </a:xfrm>
        </p:grpSpPr>
        <p:sp>
          <p:nvSpPr>
            <p:cNvPr id="45" name="任意多边形 44"/>
            <p:cNvSpPr/>
            <p:nvPr>
              <p:custDataLst>
                <p:tags r:id="rId39"/>
              </p:custDataLst>
            </p:nvPr>
          </p:nvSpPr>
          <p:spPr>
            <a:xfrm>
              <a:off x="12775" y="1755"/>
              <a:ext cx="5510" cy="1035"/>
            </a:xfrm>
            <a:custGeom>
              <a:avLst/>
              <a:gdLst>
                <a:gd name="sw" fmla="*/ 1 w 5510"/>
                <a:gd name="sh" fmla="*/ 1 h 1035"/>
                <a:gd name="mins" fmla="min sw sh"/>
                <a:gd name="dsw" fmla="+- 0 sw mins"/>
                <a:gd name="dsh" fmla="+- 0 sh mins"/>
                <a:gd name="p0x0" fmla="*/ 0 w 5510"/>
                <a:gd name="p0y0" fmla="*/ 0 h 1035"/>
                <a:gd name="p0x1" fmla="*/ 5510 w 5510"/>
                <a:gd name="p0y1" fmla="*/ 0 h 1035"/>
                <a:gd name="p0x2" fmla="*/ 5510 w 5510"/>
                <a:gd name="p0y2" fmla="*/ 1035 h 1035"/>
                <a:gd name="p0x3" fmla="*/ 0 w 5510"/>
                <a:gd name="p0y3" fmla="*/ 1035 h 1035"/>
                <a:gd name="p0x4" fmla="*/ 0 w 5510"/>
                <a:gd name="p0y4" fmla="*/ 0 h 1035"/>
              </a:gdLst>
              <a:ahLst/>
              <a:cxnLst/>
              <a:pathLst>
                <a:path w="5510" h="1035">
                  <a:moveTo>
                    <a:pt x="300" y="0"/>
                  </a:moveTo>
                  <a:lnTo>
                    <a:pt x="5210" y="0"/>
                  </a:lnTo>
                  <a:cubicBezTo>
                    <a:pt x="5376" y="0"/>
                    <a:pt x="5510" y="134"/>
                    <a:pt x="5510" y="300"/>
                  </a:cubicBezTo>
                  <a:lnTo>
                    <a:pt x="5510" y="1035"/>
                  </a:lnTo>
                  <a:lnTo>
                    <a:pt x="0" y="1035"/>
                  </a:lnTo>
                  <a:lnTo>
                    <a:pt x="0" y="300"/>
                  </a:lnTo>
                  <a:cubicBezTo>
                    <a:pt x="0" y="134"/>
                    <a:pt x="134" y="0"/>
                    <a:pt x="300" y="0"/>
                  </a:cubicBezTo>
                  <a:close/>
                </a:path>
              </a:pathLst>
            </a:custGeom>
            <a:solidFill>
              <a:srgbClr val="DCEAF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0"/>
              </p:custDataLst>
            </p:nvPr>
          </p:nvSpPr>
          <p:spPr>
            <a:xfrm>
              <a:off x="12775" y="2775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5510 w 5510"/>
                <a:gd name="p0y0" fmla="*/ 15 h 15"/>
                <a:gd name="p0x1" fmla="*/ 0 w 5510"/>
                <a:gd name="p0y1" fmla="*/ 15 h 15"/>
                <a:gd name="p0x2" fmla="*/ 0 w 5510"/>
                <a:gd name="p0y2" fmla="*/ 0 h 15"/>
                <a:gd name="p0x3" fmla="*/ 5510 w 5510"/>
                <a:gd name="p0y3" fmla="*/ 0 h 15"/>
                <a:gd name="p0x4" fmla="*/ 5510 w 5510"/>
                <a:gd name="p0y4" fmla="*/ 15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48" name="任意多边形 47"/>
          <p:cNvSpPr/>
          <p:nvPr>
            <p:custDataLst>
              <p:tags r:id="rId41"/>
            </p:custDataLst>
          </p:nvPr>
        </p:nvSpPr>
        <p:spPr>
          <a:xfrm>
            <a:off x="9194800" y="1266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205d5f1e-b4a4-11f1-9131-564652b6803e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12" r="12"/>
          <a:stretch>
            <a:fillRect/>
          </a:stretch>
        </p:blipFill>
        <p:spPr>
          <a:xfrm>
            <a:off x="9261475" y="1333500"/>
            <a:ext cx="209550" cy="20955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45"/>
            </p:custDataLst>
          </p:nvPr>
        </p:nvSpPr>
        <p:spPr>
          <a:xfrm>
            <a:off x="9613926" y="1288256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accent1">
                    <a:lumMod val="56179"/>
                  </a:schemeClr>
                </a:solidFill>
                <a:cs typeface="+mn-lt"/>
              </a:rPr>
              <a:t>供给收缩</a:t>
            </a:r>
            <a:endParaRPr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53" name="文本框 52"/>
          <p:cNvSpPr txBox="1"/>
          <p:nvPr>
            <p:custDataLst>
              <p:tags r:id="rId46"/>
            </p:custDataLst>
          </p:nvPr>
        </p:nvSpPr>
        <p:spPr>
          <a:xfrm>
            <a:off x="8788079" y="2318366"/>
            <a:ext cx="22994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chemeClr val="tx2"/>
                </a:solidFill>
                <a:cs typeface="+mn-lt"/>
              </a:rPr>
              <a:t>每千名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60</a:t>
            </a:r>
            <a:r>
              <a:rPr lang="zh-CN" altLang="en-US" sz="1200" spc="72">
                <a:solidFill>
                  <a:schemeClr val="tx2"/>
                </a:solidFill>
                <a:cs typeface="+mn-lt"/>
              </a:rPr>
              <a:t>岁以上老人养老床位</a:t>
            </a:r>
            <a:endParaRPr lang="zh-CN" altLang="en-US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47"/>
            </p:custDataLst>
          </p:nvPr>
        </p:nvSpPr>
        <p:spPr>
          <a:xfrm>
            <a:off x="9204875" y="2569826"/>
            <a:ext cx="1732578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3300" b="1">
                <a:solidFill>
                  <a:schemeClr val="tx2"/>
                </a:solidFill>
                <a:cs typeface="+mn-lt"/>
              </a:rPr>
              <a:t>25.8</a:t>
            </a:r>
            <a:r>
              <a:rPr lang="zh-CN" sz="3300" b="1">
                <a:solidFill>
                  <a:schemeClr val="tx2"/>
                </a:solidFill>
                <a:cs typeface="+mn-lt"/>
              </a:rPr>
              <a:t>张</a:t>
            </a:r>
            <a:endParaRPr lang="zh-CN" sz="33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5" name="任意多边形 54"/>
          <p:cNvSpPr/>
          <p:nvPr>
            <p:custDataLst>
              <p:tags r:id="rId48"/>
            </p:custDataLst>
          </p:nvPr>
        </p:nvSpPr>
        <p:spPr>
          <a:xfrm>
            <a:off x="9594850" y="3626485"/>
            <a:ext cx="533400" cy="19050"/>
          </a:xfrm>
          <a:custGeom>
            <a:avLst/>
            <a:gdLst>
              <a:gd name="sw" fmla="*/ 1 w 840"/>
              <a:gd name="sh" fmla="*/ 1 h 30"/>
              <a:gd name="mins" fmla="min sw sh"/>
              <a:gd name="dsw" fmla="+- 0 sw mins"/>
              <a:gd name="dsh" fmla="+- 0 sh mins"/>
              <a:gd name="p0x0" fmla="*/ 15 w 840"/>
              <a:gd name="p0y0" fmla="*/ 0 h 30"/>
              <a:gd name="p0x1" fmla="*/ 825 w 840"/>
              <a:gd name="p0y1" fmla="*/ 0 h 30"/>
              <a:gd name="p0x2" fmla="*/ 833 w 840"/>
              <a:gd name="p0y2" fmla="*/ 0 h 30"/>
              <a:gd name="p0x3" fmla="*/ 840 w 840"/>
              <a:gd name="p0y3" fmla="*/ 6 h 30"/>
              <a:gd name="p0x4" fmla="*/ 840 w 840"/>
              <a:gd name="p0y4" fmla="*/ 15 h 30"/>
              <a:gd name="p0x5" fmla="*/ 840 w 840"/>
              <a:gd name="p0y5" fmla="*/ 23 h 30"/>
              <a:gd name="p0x6" fmla="*/ 833 w 840"/>
              <a:gd name="p0y6" fmla="*/ 30 h 30"/>
              <a:gd name="p0x7" fmla="*/ 825 w 840"/>
              <a:gd name="p0y7" fmla="*/ 30 h 30"/>
              <a:gd name="p0x8" fmla="*/ 15 w 840"/>
              <a:gd name="p0y8" fmla="*/ 30 h 30"/>
              <a:gd name="p0x9" fmla="*/ 6 w 840"/>
              <a:gd name="p0y9" fmla="*/ 30 h 30"/>
              <a:gd name="p0x10" fmla="*/ 0 w 840"/>
              <a:gd name="p0y10" fmla="*/ 23 h 30"/>
              <a:gd name="p0x11" fmla="*/ 0 w 840"/>
              <a:gd name="p0y11" fmla="*/ 15 h 30"/>
              <a:gd name="p0x12" fmla="*/ 0 w 840"/>
              <a:gd name="p0y12" fmla="*/ 6 h 30"/>
              <a:gd name="p0x13" fmla="*/ 6 w 840"/>
              <a:gd name="p0y13" fmla="*/ 0 h 30"/>
              <a:gd name="p0x14" fmla="*/ 15 w 8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49"/>
            </p:custDataLst>
          </p:nvPr>
        </p:nvSpPr>
        <p:spPr>
          <a:xfrm>
            <a:off x="9572330" y="4154757"/>
            <a:ext cx="7309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spc="72">
                <a:solidFill>
                  <a:schemeClr val="tx2"/>
                </a:solidFill>
                <a:cs typeface="+mn-lt"/>
              </a:rPr>
              <a:t>2019</a:t>
            </a:r>
            <a:r>
              <a:rPr lang="zh-CN" sz="1200" spc="72">
                <a:solidFill>
                  <a:schemeClr val="tx2"/>
                </a:solidFill>
                <a:cs typeface="+mn-lt"/>
              </a:rPr>
              <a:t>年</a:t>
            </a:r>
            <a:endParaRPr lang="zh-CN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57" name="任意多边形 56"/>
          <p:cNvSpPr/>
          <p:nvPr>
            <p:custDataLst>
              <p:tags r:id="rId50"/>
            </p:custDataLst>
          </p:nvPr>
        </p:nvSpPr>
        <p:spPr>
          <a:xfrm>
            <a:off x="9286240" y="4435475"/>
            <a:ext cx="1149985" cy="514350"/>
          </a:xfrm>
          <a:custGeom>
            <a:avLst/>
            <a:gdLst>
              <a:gd name="sw" fmla="*/ 1 w 1811"/>
              <a:gd name="sh" fmla="*/ 1 h 810"/>
              <a:gd name="mins" fmla="min sw sh"/>
              <a:gd name="dsw" fmla="+- 0 sw mins"/>
              <a:gd name="dsh" fmla="+- 0 sh mins"/>
              <a:gd name="p0x0" fmla="*/ 405 w 1811"/>
              <a:gd name="p0y0" fmla="*/ 0 h 810"/>
              <a:gd name="p0x1" fmla="*/ 1406 w 1811"/>
              <a:gd name="p0y1" fmla="*/ 0 h 810"/>
              <a:gd name="p0x2" fmla="*/ 1630 w 1811"/>
              <a:gd name="p0y2" fmla="*/ 0 h 810"/>
              <a:gd name="p0x3" fmla="*/ 1811 w 1811"/>
              <a:gd name="p0y3" fmla="*/ 181 h 810"/>
              <a:gd name="p0x4" fmla="*/ 1811 w 1811"/>
              <a:gd name="p0y4" fmla="*/ 405 h 810"/>
              <a:gd name="p0x5" fmla="*/ 1811 w 1811"/>
              <a:gd name="p0y5" fmla="*/ 628 h 810"/>
              <a:gd name="p0x6" fmla="*/ 1630 w 1811"/>
              <a:gd name="p0y6" fmla="*/ 810 h 810"/>
              <a:gd name="p0x7" fmla="*/ 1406 w 1811"/>
              <a:gd name="p0y7" fmla="*/ 810 h 810"/>
              <a:gd name="p0x8" fmla="*/ 405 w 1811"/>
              <a:gd name="p0y8" fmla="*/ 810 h 810"/>
              <a:gd name="p0x9" fmla="*/ 181 w 1811"/>
              <a:gd name="p0y9" fmla="*/ 810 h 810"/>
              <a:gd name="p0x10" fmla="*/ 0 w 1811"/>
              <a:gd name="p0y10" fmla="*/ 628 h 810"/>
              <a:gd name="p0x11" fmla="*/ 0 w 1811"/>
              <a:gd name="p0y11" fmla="*/ 405 h 810"/>
              <a:gd name="p0x12" fmla="*/ 0 w 1811"/>
              <a:gd name="p0y12" fmla="*/ 181 h 810"/>
              <a:gd name="p0x13" fmla="*/ 181 w 1811"/>
              <a:gd name="p0y13" fmla="*/ 0 h 810"/>
              <a:gd name="p0x14" fmla="*/ 405 w 1811"/>
              <a:gd name="p0y14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>
            <p:custDataLst>
              <p:tags r:id="rId51"/>
            </p:custDataLst>
          </p:nvPr>
        </p:nvSpPr>
        <p:spPr>
          <a:xfrm>
            <a:off x="9443666" y="4516707"/>
            <a:ext cx="110259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chemeClr val="tx2"/>
                </a:solidFill>
                <a:cs typeface="+mn-lt"/>
              </a:rPr>
              <a:t>30.5</a:t>
            </a:r>
            <a:r>
              <a:rPr lang="zh-CN" sz="2100" b="1">
                <a:solidFill>
                  <a:schemeClr val="tx2"/>
                </a:solidFill>
                <a:cs typeface="+mn-lt"/>
              </a:rPr>
              <a:t>张</a:t>
            </a:r>
            <a:endParaRPr lang="zh-CN"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9" name="任意多边形 58"/>
          <p:cNvSpPr/>
          <p:nvPr>
            <p:custDataLst>
              <p:tags r:id="rId52"/>
            </p:custDataLst>
          </p:nvPr>
        </p:nvSpPr>
        <p:spPr>
          <a:xfrm>
            <a:off x="9118600" y="5462905"/>
            <a:ext cx="1485265" cy="457200"/>
          </a:xfrm>
          <a:custGeom>
            <a:avLst/>
            <a:gdLst>
              <a:gd name="sw" fmla="*/ 1 w 2339"/>
              <a:gd name="sh" fmla="*/ 1 h 720"/>
              <a:gd name="mins" fmla="min sw sh"/>
              <a:gd name="dsw" fmla="+- 0 sw mins"/>
              <a:gd name="dsh" fmla="+- 0 sh mins"/>
              <a:gd name="p0x0" fmla="*/ 360 w 2339"/>
              <a:gd name="p0y0" fmla="*/ 0 h 720"/>
              <a:gd name="p0x1" fmla="*/ 1979 w 2339"/>
              <a:gd name="p0y1" fmla="*/ 0 h 720"/>
              <a:gd name="p0x2" fmla="*/ 2177 w 2339"/>
              <a:gd name="p0y2" fmla="*/ 0 h 720"/>
              <a:gd name="p0x3" fmla="*/ 2339 w 2339"/>
              <a:gd name="p0y3" fmla="*/ 161 h 720"/>
              <a:gd name="p0x4" fmla="*/ 2339 w 2339"/>
              <a:gd name="p0y4" fmla="*/ 360 h 720"/>
              <a:gd name="p0x5" fmla="*/ 2339 w 2339"/>
              <a:gd name="p0y5" fmla="*/ 558 h 720"/>
              <a:gd name="p0x6" fmla="*/ 2177 w 2339"/>
              <a:gd name="p0y6" fmla="*/ 720 h 720"/>
              <a:gd name="p0x7" fmla="*/ 1979 w 2339"/>
              <a:gd name="p0y7" fmla="*/ 720 h 720"/>
              <a:gd name="p0x8" fmla="*/ 360 w 2339"/>
              <a:gd name="p0y8" fmla="*/ 720 h 720"/>
              <a:gd name="p0x9" fmla="*/ 161 w 2339"/>
              <a:gd name="p0y9" fmla="*/ 720 h 720"/>
              <a:gd name="p0x10" fmla="*/ 0 w 2339"/>
              <a:gd name="p0y10" fmla="*/ 558 h 720"/>
              <a:gd name="p0x11" fmla="*/ 0 w 2339"/>
              <a:gd name="p0y11" fmla="*/ 360 h 720"/>
              <a:gd name="p0x12" fmla="*/ 0 w 2339"/>
              <a:gd name="p0y12" fmla="*/ 161 h 720"/>
              <a:gd name="p0x13" fmla="*/ 161 w 2339"/>
              <a:gd name="p0y13" fmla="*/ 0 h 720"/>
              <a:gd name="p0x14" fmla="*/ 360 w 2339"/>
              <a:gd name="p0y14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EF1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>
            <p:custDataLst>
              <p:tags r:id="rId53"/>
            </p:custDataLst>
          </p:nvPr>
        </p:nvSpPr>
        <p:spPr>
          <a:xfrm>
            <a:off x="9271321" y="5592070"/>
            <a:ext cx="13329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72">
                <a:solidFill>
                  <a:srgbClr val="7A5512"/>
                </a:solidFill>
                <a:cs typeface="+mn-lt"/>
              </a:rPr>
              <a:t>2024</a:t>
            </a:r>
            <a:r>
              <a:rPr lang="zh-CN" altLang="en-US" sz="1200" b="1" spc="72">
                <a:solidFill>
                  <a:srgbClr val="7A5512"/>
                </a:solidFill>
                <a:cs typeface="+mn-lt"/>
              </a:rPr>
              <a:t>年</a:t>
            </a:r>
            <a:r>
              <a:rPr lang="en-US" altLang="zh-CN" sz="1200" b="1" spc="72">
                <a:solidFill>
                  <a:srgbClr val="7A5512"/>
                </a:solidFill>
                <a:cs typeface="+mn-lt"/>
              </a:rPr>
              <a:t> ↓ </a:t>
            </a:r>
            <a:r>
              <a:rPr lang="zh-CN" altLang="en-US" sz="1200" b="1" spc="72">
                <a:solidFill>
                  <a:srgbClr val="7A5512"/>
                </a:solidFill>
                <a:cs typeface="+mn-lt"/>
              </a:rPr>
              <a:t>下降</a:t>
            </a:r>
            <a:endParaRPr lang="zh-CN" altLang="en-US" sz="1200" b="1" spc="72">
              <a:solidFill>
                <a:srgbClr val="7A551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智慧养老市场进入规模化落地期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智慧养老产业已从概念探索期步入规模化落地期。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4643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7143" b="-7143"/>
          <a:stretch>
            <a:fillRect/>
          </a:stretch>
        </p:blipFill>
        <p:spPr>
          <a:xfrm>
            <a:off x="628650" y="1521460"/>
            <a:ext cx="15240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914400" y="1447800"/>
            <a:ext cx="4572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智慧养老市场规模与细分赛道展望（亿元）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571500" y="6277928"/>
            <a:ext cx="5930284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7E929C"/>
                </a:solidFill>
                <a:cs typeface="+mn-lt"/>
              </a:rPr>
              <a:t>注：整体产业规模单位万亿元，细分赛道单位亿元。数据源自公开产业研究测算。</a:t>
            </a:r>
            <a:endParaRPr sz="1200">
              <a:solidFill>
                <a:srgbClr val="7E929C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75945" y="1866900"/>
            <a:ext cx="5920740" cy="4300220"/>
          </a:xfrm>
          <a:custGeom>
            <a:avLst/>
            <a:gdLst>
              <a:gd name="sw" fmla="*/ 1 w 9324"/>
              <a:gd name="sh" fmla="*/ 1 h 6772"/>
              <a:gd name="mins" fmla="min sw sh"/>
              <a:gd name="dsw" fmla="+- 0 sw mins"/>
              <a:gd name="dsh" fmla="+- 0 sh mins"/>
              <a:gd name="p0x0" fmla="*/ 210 w 9324"/>
              <a:gd name="p0y0" fmla="*/ 0 h 6772"/>
              <a:gd name="p0x1" fmla="*/ 9114 w 9324"/>
              <a:gd name="p0y1" fmla="*/ 0 h 6772"/>
              <a:gd name="p0x2" fmla="*/ 9230 w 9324"/>
              <a:gd name="p0y2" fmla="*/ 0 h 6772"/>
              <a:gd name="p0x3" fmla="*/ 9324 w 9324"/>
              <a:gd name="p0y3" fmla="*/ 94 h 6772"/>
              <a:gd name="p0x4" fmla="*/ 9324 w 9324"/>
              <a:gd name="p0y4" fmla="*/ 210 h 6772"/>
              <a:gd name="p0x5" fmla="*/ 9324 w 9324"/>
              <a:gd name="p0y5" fmla="*/ 6562 h 6772"/>
              <a:gd name="p0x6" fmla="*/ 9324 w 9324"/>
              <a:gd name="p0y6" fmla="*/ 6678 h 6772"/>
              <a:gd name="p0x7" fmla="*/ 9230 w 9324"/>
              <a:gd name="p0y7" fmla="*/ 6772 h 6772"/>
              <a:gd name="p0x8" fmla="*/ 9114 w 9324"/>
              <a:gd name="p0y8" fmla="*/ 6772 h 6772"/>
              <a:gd name="p0x9" fmla="*/ 210 w 9324"/>
              <a:gd name="p0y9" fmla="*/ 6772 h 6772"/>
              <a:gd name="p0x10" fmla="*/ 94 w 9324"/>
              <a:gd name="p0y10" fmla="*/ 6772 h 6772"/>
              <a:gd name="p0x11" fmla="*/ 0 w 9324"/>
              <a:gd name="p0y11" fmla="*/ 6678 h 6772"/>
              <a:gd name="p0x12" fmla="*/ 0 w 9324"/>
              <a:gd name="p0y12" fmla="*/ 6562 h 6772"/>
              <a:gd name="p0x13" fmla="*/ 0 w 9324"/>
              <a:gd name="p0y13" fmla="*/ 210 h 6772"/>
              <a:gd name="p0x14" fmla="*/ 0 w 9324"/>
              <a:gd name="p0y14" fmla="*/ 94 h 6772"/>
              <a:gd name="p0x15" fmla="*/ 94 w 9324"/>
              <a:gd name="p0y15" fmla="*/ 0 h 6772"/>
              <a:gd name="p0x16" fmla="*/ 210 w 9324"/>
              <a:gd name="p0y16" fmla="*/ 0 h 67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0" name="图表 9"/>
          <p:cNvGraphicFramePr/>
          <p:nvPr/>
        </p:nvGraphicFramePr>
        <p:xfrm>
          <a:off x="733425" y="1985645"/>
          <a:ext cx="5610225" cy="4067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6772910" y="1452245"/>
            <a:ext cx="4842510" cy="914400"/>
          </a:xfrm>
          <a:custGeom>
            <a:avLst/>
            <a:gdLst>
              <a:gd name="sw" fmla="*/ 1 w 7625"/>
              <a:gd name="sh" fmla="*/ 1 h 1440"/>
              <a:gd name="mins" fmla="min sw sh"/>
              <a:gd name="dsw" fmla="+- 0 sw mins"/>
              <a:gd name="dsh" fmla="+- 0 sh mins"/>
              <a:gd name="p0x0" fmla="*/ 300 w 7625"/>
              <a:gd name="p0y0" fmla="*/ 0 h 1440"/>
              <a:gd name="p0x1" fmla="*/ 7325 w 7625"/>
              <a:gd name="p0y1" fmla="*/ 0 h 1440"/>
              <a:gd name="p0x2" fmla="*/ 7491 w 7625"/>
              <a:gd name="p0y2" fmla="*/ 0 h 1440"/>
              <a:gd name="p0x3" fmla="*/ 7625 w 7625"/>
              <a:gd name="p0y3" fmla="*/ 134 h 1440"/>
              <a:gd name="p0x4" fmla="*/ 7625 w 7625"/>
              <a:gd name="p0y4" fmla="*/ 300 h 1440"/>
              <a:gd name="p0x5" fmla="*/ 7625 w 7625"/>
              <a:gd name="p0y5" fmla="*/ 1140 h 1440"/>
              <a:gd name="p0x6" fmla="*/ 7625 w 7625"/>
              <a:gd name="p0y6" fmla="*/ 1305 h 1440"/>
              <a:gd name="p0x7" fmla="*/ 7491 w 7625"/>
              <a:gd name="p0y7" fmla="*/ 1440 h 1440"/>
              <a:gd name="p0x8" fmla="*/ 7325 w 7625"/>
              <a:gd name="p0y8" fmla="*/ 1440 h 1440"/>
              <a:gd name="p0x9" fmla="*/ 300 w 7625"/>
              <a:gd name="p0y9" fmla="*/ 1440 h 1440"/>
              <a:gd name="p0x10" fmla="*/ 134 w 7625"/>
              <a:gd name="p0y10" fmla="*/ 1440 h 1440"/>
              <a:gd name="p0x11" fmla="*/ 0 w 7625"/>
              <a:gd name="p0y11" fmla="*/ 1305 h 1440"/>
              <a:gd name="p0x12" fmla="*/ 0 w 7625"/>
              <a:gd name="p0y12" fmla="*/ 1140 h 1440"/>
              <a:gd name="p0x13" fmla="*/ 0 w 7625"/>
              <a:gd name="p0y13" fmla="*/ 300 h 1440"/>
              <a:gd name="p0x14" fmla="*/ 0 w 7625"/>
              <a:gd name="p0y14" fmla="*/ 134 h 1440"/>
              <a:gd name="p0x15" fmla="*/ 134 w 7625"/>
              <a:gd name="p0y15" fmla="*/ 0 h 1440"/>
              <a:gd name="p0x16" fmla="*/ 300 w 7625"/>
              <a:gd name="p0y16" fmla="*/ 0 h 1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6777991" y="1511781"/>
            <a:ext cx="57149" cy="79596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0" h="1253">
                <a:moveTo>
                  <a:pt x="90" y="1253"/>
                </a:moveTo>
                <a:cubicBezTo>
                  <a:pt x="34" y="1199"/>
                  <a:pt x="0" y="1123"/>
                  <a:pt x="0" y="1039"/>
                </a:cubicBezTo>
                <a:lnTo>
                  <a:pt x="0" y="214"/>
                </a:lnTo>
                <a:cubicBezTo>
                  <a:pt x="0" y="130"/>
                  <a:pt x="34" y="54"/>
                  <a:pt x="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059295" y="17379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7125970" y="1800225"/>
            <a:ext cx="209550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7478620" y="1571625"/>
            <a:ext cx="16999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市场规模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478620" y="1747838"/>
            <a:ext cx="208091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A4A5A"/>
                </a:solidFill>
                <a:cs typeface="+mn-lt"/>
              </a:rPr>
              <a:t>7.21</a:t>
            </a:r>
            <a:r>
              <a:rPr lang="en-US" sz="2100" b="1">
                <a:solidFill>
                  <a:schemeClr val="tx2"/>
                </a:solidFill>
                <a:cs typeface="+mn-lt"/>
              </a:rPr>
              <a:t> </a:t>
            </a:r>
            <a:r>
              <a:rPr lang="zh-CN" altLang="en-US" sz="2100" b="1">
                <a:solidFill>
                  <a:schemeClr val="tx2"/>
                </a:solidFill>
                <a:cs typeface="+mn-lt"/>
              </a:rPr>
              <a:t>万亿元</a:t>
            </a:r>
            <a:endParaRPr lang="zh-CN" altLang="en-US"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9326245" y="1737995"/>
            <a:ext cx="9525" cy="342900"/>
          </a:xfrm>
          <a:prstGeom prst="rect">
            <a:avLst/>
          </a:prstGeom>
          <a:solidFill>
            <a:srgbClr val="FCFA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9484360" y="17379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83" t="-36410" r="-2083" b="-36410"/>
          <a:stretch>
            <a:fillRect/>
          </a:stretch>
        </p:blipFill>
        <p:spPr>
          <a:xfrm>
            <a:off x="9536430" y="1800225"/>
            <a:ext cx="238125" cy="2139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9903476" y="1571625"/>
            <a:ext cx="148292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年复合增速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9903476" y="1747838"/>
            <a:ext cx="1863928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3000" b="1">
                <a:solidFill>
                  <a:srgbClr val="2A4A5A"/>
                </a:solidFill>
                <a:cs typeface="+mn-lt"/>
              </a:rPr>
              <a:t>接近</a:t>
            </a:r>
            <a:r>
              <a:rPr lang="en-US" altLang="zh-CN" sz="3000" b="1">
                <a:solidFill>
                  <a:srgbClr val="2A4A5A"/>
                </a:solidFill>
                <a:cs typeface="+mn-lt"/>
              </a:rPr>
              <a:t>20</a:t>
            </a:r>
            <a:r>
              <a:rPr sz="2100" b="1">
                <a:solidFill>
                  <a:schemeClr val="tx2"/>
                </a:solidFill>
                <a:cs typeface="+mn-lt"/>
              </a:rPr>
              <a:t>%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6772910" y="2490470"/>
            <a:ext cx="4842510" cy="2233930"/>
          </a:xfrm>
          <a:custGeom>
            <a:avLst/>
            <a:gdLst>
              <a:gd name="sw" fmla="*/ 1 w 7625"/>
              <a:gd name="sh" fmla="*/ 1 h 3517"/>
              <a:gd name="mins" fmla="min sw sh"/>
              <a:gd name="dsw" fmla="+- 0 sw mins"/>
              <a:gd name="dsh" fmla="+- 0 sh mins"/>
              <a:gd name="p0x0" fmla="*/ 210 w 7625"/>
              <a:gd name="p0y0" fmla="*/ 0 h 3517"/>
              <a:gd name="p0x1" fmla="*/ 7415 w 7625"/>
              <a:gd name="p0y1" fmla="*/ 0 h 3517"/>
              <a:gd name="p0x2" fmla="*/ 7531 w 7625"/>
              <a:gd name="p0y2" fmla="*/ 0 h 3517"/>
              <a:gd name="p0x3" fmla="*/ 7625 w 7625"/>
              <a:gd name="p0y3" fmla="*/ 94 h 3517"/>
              <a:gd name="p0x4" fmla="*/ 7625 w 7625"/>
              <a:gd name="p0y4" fmla="*/ 210 h 3517"/>
              <a:gd name="p0x5" fmla="*/ 7625 w 7625"/>
              <a:gd name="p0y5" fmla="*/ 3307 h 3517"/>
              <a:gd name="p0x6" fmla="*/ 7625 w 7625"/>
              <a:gd name="p0y6" fmla="*/ 3423 h 3517"/>
              <a:gd name="p0x7" fmla="*/ 7531 w 7625"/>
              <a:gd name="p0y7" fmla="*/ 3517 h 3517"/>
              <a:gd name="p0x8" fmla="*/ 7415 w 7625"/>
              <a:gd name="p0y8" fmla="*/ 3517 h 3517"/>
              <a:gd name="p0x9" fmla="*/ 210 w 7625"/>
              <a:gd name="p0y9" fmla="*/ 3517 h 3517"/>
              <a:gd name="p0x10" fmla="*/ 94 w 7625"/>
              <a:gd name="p0y10" fmla="*/ 3517 h 3517"/>
              <a:gd name="p0x11" fmla="*/ 0 w 7625"/>
              <a:gd name="p0y11" fmla="*/ 3423 h 3517"/>
              <a:gd name="p0x12" fmla="*/ 0 w 7625"/>
              <a:gd name="p0y12" fmla="*/ 3307 h 3517"/>
              <a:gd name="p0x13" fmla="*/ 0 w 7625"/>
              <a:gd name="p0y13" fmla="*/ 210 h 3517"/>
              <a:gd name="p0x14" fmla="*/ 0 w 7625"/>
              <a:gd name="p0y14" fmla="*/ 94 h 3517"/>
              <a:gd name="p0x15" fmla="*/ 94 w 7625"/>
              <a:gd name="p0y15" fmla="*/ 0 h 3517"/>
              <a:gd name="p0x16" fmla="*/ 210 w 7625"/>
              <a:gd name="p0y16" fmla="*/ 0 h 3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6930390" y="2609850"/>
            <a:ext cx="4527550" cy="370840"/>
            <a:chOff x="10914" y="4110"/>
            <a:chExt cx="7130" cy="584"/>
          </a:xfrm>
        </p:grpSpPr>
        <p:sp>
          <p:nvSpPr>
            <p:cNvPr id="29" name="任意多边形 28"/>
            <p:cNvSpPr/>
            <p:nvPr>
              <p:custDataLst>
                <p:tags r:id="rId27"/>
              </p:custDataLst>
            </p:nvPr>
          </p:nvSpPr>
          <p:spPr>
            <a:xfrm>
              <a:off x="10914" y="4110"/>
              <a:ext cx="7131" cy="585"/>
            </a:xfrm>
            <a:custGeom>
              <a:avLst/>
              <a:gdLst>
                <a:gd name="sw" fmla="*/ 1 w 7130"/>
                <a:gd name="sh" fmla="*/ 1 h 585"/>
                <a:gd name="mins" fmla="min sw sh"/>
                <a:gd name="dsw" fmla="+- 0 sw mins"/>
                <a:gd name="dsh" fmla="+- 0 sh mins"/>
                <a:gd name="p0x0" fmla="*/ 0 w 7130"/>
                <a:gd name="p0y0" fmla="*/ 0 h 585"/>
                <a:gd name="p0x1" fmla="*/ 7130 w 7130"/>
                <a:gd name="p0y1" fmla="*/ 0 h 585"/>
                <a:gd name="p0x2" fmla="*/ 7130 w 7130"/>
                <a:gd name="p0y2" fmla="*/ 585 h 585"/>
                <a:gd name="p0x3" fmla="*/ 0 w 7130"/>
                <a:gd name="p0y3" fmla="*/ 585 h 585"/>
                <a:gd name="p0x4" fmla="*/ 0 w 713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8"/>
              </p:custDataLst>
            </p:nvPr>
          </p:nvSpPr>
          <p:spPr>
            <a:xfrm>
              <a:off x="10914" y="4680"/>
              <a:ext cx="7131" cy="15"/>
            </a:xfrm>
            <a:custGeom>
              <a:avLst/>
              <a:gdLst>
                <a:gd name="sw" fmla="*/ 1 w 7130"/>
                <a:gd name="sh" fmla="*/ 1 h 15"/>
                <a:gd name="mins" fmla="min sw sh"/>
                <a:gd name="dsw" fmla="+- 0 sw mins"/>
                <a:gd name="dsh" fmla="+- 0 sh mins"/>
                <a:gd name="p0x0" fmla="*/ 7130 w 7130"/>
                <a:gd name="p0y0" fmla="*/ 15 h 15"/>
                <a:gd name="p0x1" fmla="*/ 0 w 7130"/>
                <a:gd name="p0y1" fmla="*/ 15 h 15"/>
                <a:gd name="p0x2" fmla="*/ 0 w 7130"/>
                <a:gd name="p0y2" fmla="*/ 0 h 15"/>
                <a:gd name="p0x3" fmla="*/ 7130 w 7130"/>
                <a:gd name="p0y3" fmla="*/ 0 h 15"/>
                <a:gd name="p0x4" fmla="*/ 7130 w 71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6930390" y="2619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6987540" y="2676525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7273309" y="2594610"/>
            <a:ext cx="36596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细分子赛道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11008995" y="2642870"/>
            <a:ext cx="449580" cy="219075"/>
          </a:xfrm>
          <a:custGeom>
            <a:avLst/>
            <a:gdLst>
              <a:gd name="sw" fmla="*/ 1 w 707"/>
              <a:gd name="sh" fmla="*/ 1 h 345"/>
              <a:gd name="mins" fmla="min sw sh"/>
              <a:gd name="dsw" fmla="+- 0 sw mins"/>
              <a:gd name="dsh" fmla="+- 0 sh mins"/>
              <a:gd name="p0x0" fmla="*/ 172 w 707"/>
              <a:gd name="p0y0" fmla="*/ 0 h 345"/>
              <a:gd name="p0x1" fmla="*/ 535 w 707"/>
              <a:gd name="p0y1" fmla="*/ 0 h 345"/>
              <a:gd name="p0x2" fmla="*/ 630 w 707"/>
              <a:gd name="p0y2" fmla="*/ 0 h 345"/>
              <a:gd name="p0x3" fmla="*/ 707 w 707"/>
              <a:gd name="p0y3" fmla="*/ 77 h 345"/>
              <a:gd name="p0x4" fmla="*/ 707 w 707"/>
              <a:gd name="p0y4" fmla="*/ 172 h 345"/>
              <a:gd name="p0x5" fmla="*/ 707 w 707"/>
              <a:gd name="p0y5" fmla="*/ 267 h 345"/>
              <a:gd name="p0x6" fmla="*/ 630 w 707"/>
              <a:gd name="p0y6" fmla="*/ 345 h 345"/>
              <a:gd name="p0x7" fmla="*/ 535 w 707"/>
              <a:gd name="p0y7" fmla="*/ 345 h 345"/>
              <a:gd name="p0x8" fmla="*/ 172 w 707"/>
              <a:gd name="p0y8" fmla="*/ 345 h 345"/>
              <a:gd name="p0x9" fmla="*/ 77 w 707"/>
              <a:gd name="p0y9" fmla="*/ 345 h 345"/>
              <a:gd name="p0x10" fmla="*/ 0 w 707"/>
              <a:gd name="p0y10" fmla="*/ 267 h 345"/>
              <a:gd name="p0x11" fmla="*/ 0 w 707"/>
              <a:gd name="p0y11" fmla="*/ 172 h 345"/>
              <a:gd name="p0x12" fmla="*/ 0 w 707"/>
              <a:gd name="p0y12" fmla="*/ 77 h 345"/>
              <a:gd name="p0x13" fmla="*/ 77 w 707"/>
              <a:gd name="p0y13" fmla="*/ 0 h 345"/>
              <a:gd name="p0x14" fmla="*/ 172 w 707"/>
              <a:gd name="p0y14" fmla="*/ 0 h 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11085319" y="265271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6930390" y="3057525"/>
            <a:ext cx="4528185" cy="464820"/>
            <a:chOff x="10914" y="4815"/>
            <a:chExt cx="7131" cy="732"/>
          </a:xfrm>
        </p:grpSpPr>
        <p:sp>
          <p:nvSpPr>
            <p:cNvPr id="38" name="任意多边形 37"/>
            <p:cNvSpPr/>
            <p:nvPr>
              <p:custDataLst>
                <p:tags r:id="rId36"/>
              </p:custDataLst>
            </p:nvPr>
          </p:nvSpPr>
          <p:spPr>
            <a:xfrm>
              <a:off x="10914" y="4815"/>
              <a:ext cx="7131" cy="732"/>
            </a:xfrm>
            <a:custGeom>
              <a:avLst/>
              <a:gdLst>
                <a:gd name="sw" fmla="*/ 1 w 7130"/>
                <a:gd name="sh" fmla="*/ 1 h 732"/>
                <a:gd name="mins" fmla="min sw sh"/>
                <a:gd name="dsw" fmla="+- 0 sw mins"/>
                <a:gd name="dsh" fmla="+- 0 sh mins"/>
                <a:gd name="p0x0" fmla="*/ 120 w 7130"/>
                <a:gd name="p0y0" fmla="*/ 0 h 732"/>
                <a:gd name="p0x1" fmla="*/ 7010 w 7130"/>
                <a:gd name="p0y1" fmla="*/ 0 h 732"/>
                <a:gd name="p0x2" fmla="*/ 7077 w 7130"/>
                <a:gd name="p0y2" fmla="*/ 0 h 732"/>
                <a:gd name="p0x3" fmla="*/ 7130 w 7130"/>
                <a:gd name="p0y3" fmla="*/ 53 h 732"/>
                <a:gd name="p0x4" fmla="*/ 7130 w 7130"/>
                <a:gd name="p0y4" fmla="*/ 120 h 732"/>
                <a:gd name="p0x5" fmla="*/ 7130 w 7130"/>
                <a:gd name="p0y5" fmla="*/ 612 h 732"/>
                <a:gd name="p0x6" fmla="*/ 7130 w 7130"/>
                <a:gd name="p0y6" fmla="*/ 678 h 732"/>
                <a:gd name="p0x7" fmla="*/ 7077 w 7130"/>
                <a:gd name="p0y7" fmla="*/ 732 h 732"/>
                <a:gd name="p0x8" fmla="*/ 7010 w 7130"/>
                <a:gd name="p0y8" fmla="*/ 732 h 732"/>
                <a:gd name="p0x9" fmla="*/ 120 w 7130"/>
                <a:gd name="p0y9" fmla="*/ 732 h 732"/>
                <a:gd name="p0x10" fmla="*/ 53 w 7130"/>
                <a:gd name="p0y10" fmla="*/ 732 h 732"/>
                <a:gd name="p0x11" fmla="*/ 0 w 7130"/>
                <a:gd name="p0y11" fmla="*/ 678 h 732"/>
                <a:gd name="p0x12" fmla="*/ 0 w 7130"/>
                <a:gd name="p0y12" fmla="*/ 612 h 732"/>
                <a:gd name="p0x13" fmla="*/ 0 w 7130"/>
                <a:gd name="p0y13" fmla="*/ 120 h 732"/>
                <a:gd name="p0x14" fmla="*/ 0 w 7130"/>
                <a:gd name="p0y14" fmla="*/ 53 h 732"/>
                <a:gd name="p0x15" fmla="*/ 53 w 7130"/>
                <a:gd name="p0y15" fmla="*/ 0 h 732"/>
                <a:gd name="p0x16" fmla="*/ 120 w 7130"/>
                <a:gd name="p0y16" fmla="*/ 0 h 73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7"/>
              </p:custDataLst>
            </p:nvPr>
          </p:nvSpPr>
          <p:spPr>
            <a:xfrm>
              <a:off x="10988" y="4815"/>
              <a:ext cx="7021" cy="45"/>
            </a:xfrm>
            <a:custGeom>
              <a:avLst/>
              <a:gdLst>
                <a:gd name="sw" fmla="*/ 1 w 7021"/>
                <a:gd name="sh" fmla="*/ 1 h 45"/>
                <a:gd name="mins" fmla="min sw sh"/>
                <a:gd name="dsw" fmla="+- 0 sw mins"/>
                <a:gd name="dsh" fmla="+- 0 sh mins"/>
                <a:gd name="p0x0" fmla="*/ 45 w 7021"/>
                <a:gd name="p0y0" fmla="*/ 0 h 45"/>
                <a:gd name="p0x1" fmla="*/ 6936 w 7021"/>
                <a:gd name="p0y1" fmla="*/ 0 h 45"/>
                <a:gd name="p0x2" fmla="*/ 6970 w 7021"/>
                <a:gd name="p0y2" fmla="*/ 0 h 45"/>
                <a:gd name="p0x3" fmla="*/ 7000 w 7021"/>
                <a:gd name="p0y3" fmla="*/ 13 h 45"/>
                <a:gd name="p0x4" fmla="*/ 7021 w 7021"/>
                <a:gd name="p0y4" fmla="*/ 35 h 45"/>
                <a:gd name="p0x5" fmla="*/ 7011 w 7021"/>
                <a:gd name="p0y5" fmla="*/ 45 h 45"/>
                <a:gd name="p0x6" fmla="*/ 6992 w 7021"/>
                <a:gd name="p0y6" fmla="*/ 26 h 45"/>
                <a:gd name="p0x7" fmla="*/ 6965 w 7021"/>
                <a:gd name="p0y7" fmla="*/ 15 h 45"/>
                <a:gd name="p0x8" fmla="*/ 6936 w 7021"/>
                <a:gd name="p0y8" fmla="*/ 15 h 45"/>
                <a:gd name="p0x9" fmla="*/ 45 w 7021"/>
                <a:gd name="p0y9" fmla="*/ 15 h 45"/>
                <a:gd name="p0x10" fmla="*/ 35 w 7021"/>
                <a:gd name="p0y10" fmla="*/ 15 h 45"/>
                <a:gd name="p0x11" fmla="*/ 26 w 7021"/>
                <a:gd name="p0y11" fmla="*/ 17 h 45"/>
                <a:gd name="p0x12" fmla="*/ 17 w 7021"/>
                <a:gd name="p0y12" fmla="*/ 22 h 45"/>
                <a:gd name="p0x13" fmla="*/ 0 w 7021"/>
                <a:gd name="p0y13" fmla="*/ 9 h 45"/>
                <a:gd name="p0x14" fmla="*/ 0 w 7021"/>
                <a:gd name="p0y14" fmla="*/ 9 h 45"/>
                <a:gd name="p0x15" fmla="*/ 14 w 7021"/>
                <a:gd name="p0y15" fmla="*/ 3 h 45"/>
                <a:gd name="p0x16" fmla="*/ 29 w 7021"/>
                <a:gd name="p0y16" fmla="*/ 0 h 45"/>
                <a:gd name="p0x17" fmla="*/ 45 w 7021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8"/>
              </p:custDataLst>
            </p:nvPr>
          </p:nvSpPr>
          <p:spPr>
            <a:xfrm>
              <a:off x="17999" y="4850"/>
              <a:ext cx="46" cy="662"/>
            </a:xfrm>
            <a:custGeom>
              <a:avLst/>
              <a:gdLst>
                <a:gd name="sw" fmla="*/ 1 w 45"/>
                <a:gd name="sh" fmla="*/ 1 h 662"/>
                <a:gd name="mins" fmla="min sw sh"/>
                <a:gd name="dsw" fmla="+- 0 sw mins"/>
                <a:gd name="dsh" fmla="+- 0 sh mins"/>
                <a:gd name="p0x0" fmla="*/ 45 w 45"/>
                <a:gd name="p0y0" fmla="*/ 84 h 662"/>
                <a:gd name="p0x1" fmla="*/ 45 w 45"/>
                <a:gd name="p0y1" fmla="*/ 577 h 662"/>
                <a:gd name="p0x2" fmla="*/ 45 w 45"/>
                <a:gd name="p0y2" fmla="*/ 610 h 662"/>
                <a:gd name="p0x3" fmla="*/ 32 w 45"/>
                <a:gd name="p0y3" fmla="*/ 640 h 662"/>
                <a:gd name="p0x4" fmla="*/ 10 w 45"/>
                <a:gd name="p0y4" fmla="*/ 662 h 662"/>
                <a:gd name="p0x5" fmla="*/ 0 w 45"/>
                <a:gd name="p0y5" fmla="*/ 651 h 662"/>
                <a:gd name="p0x6" fmla="*/ 19 w 45"/>
                <a:gd name="p0y6" fmla="*/ 632 h 662"/>
                <a:gd name="p0x7" fmla="*/ 30 w 45"/>
                <a:gd name="p0y7" fmla="*/ 606 h 662"/>
                <a:gd name="p0x8" fmla="*/ 30 w 45"/>
                <a:gd name="p0y8" fmla="*/ 577 h 662"/>
                <a:gd name="p0x9" fmla="*/ 30 w 45"/>
                <a:gd name="p0y9" fmla="*/ 84 h 662"/>
                <a:gd name="p0x10" fmla="*/ 30 w 45"/>
                <a:gd name="p0y10" fmla="*/ 55 h 662"/>
                <a:gd name="p0x11" fmla="*/ 19 w 45"/>
                <a:gd name="p0y11" fmla="*/ 29 h 662"/>
                <a:gd name="p0x12" fmla="*/ 0 w 45"/>
                <a:gd name="p0y12" fmla="*/ 10 h 662"/>
                <a:gd name="p0x13" fmla="*/ 10 w 45"/>
                <a:gd name="p0y13" fmla="*/ 0 h 662"/>
                <a:gd name="p0x14" fmla="*/ 32 w 45"/>
                <a:gd name="p0y14" fmla="*/ 21 h 662"/>
                <a:gd name="p0x15" fmla="*/ 45 w 45"/>
                <a:gd name="p0y15" fmla="*/ 51 h 662"/>
                <a:gd name="p0x16" fmla="*/ 45 w 45"/>
                <a:gd name="p0y16" fmla="*/ 84 h 6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9"/>
              </p:custDataLst>
            </p:nvPr>
          </p:nvSpPr>
          <p:spPr>
            <a:xfrm>
              <a:off x="10988" y="5501"/>
              <a:ext cx="7021" cy="46"/>
            </a:xfrm>
            <a:custGeom>
              <a:avLst/>
              <a:gdLst>
                <a:gd name="sw" fmla="*/ 1 w 7021"/>
                <a:gd name="sh" fmla="*/ 1 h 45"/>
                <a:gd name="mins" fmla="min sw sh"/>
                <a:gd name="dsw" fmla="+- 0 sw mins"/>
                <a:gd name="dsh" fmla="+- 0 sh mins"/>
                <a:gd name="p0x0" fmla="*/ 6936 w 7021"/>
                <a:gd name="p0y0" fmla="*/ 45 h 45"/>
                <a:gd name="p0x1" fmla="*/ 45 w 7021"/>
                <a:gd name="p0y1" fmla="*/ 45 h 45"/>
                <a:gd name="p0x2" fmla="*/ 29 w 7021"/>
                <a:gd name="p0y2" fmla="*/ 45 h 45"/>
                <a:gd name="p0x3" fmla="*/ 14 w 7021"/>
                <a:gd name="p0y3" fmla="*/ 42 h 45"/>
                <a:gd name="p0x4" fmla="*/ 0 w 7021"/>
                <a:gd name="p0y4" fmla="*/ 36 h 45"/>
                <a:gd name="p0x5" fmla="*/ 17 w 7021"/>
                <a:gd name="p0y5" fmla="*/ 22 h 45"/>
                <a:gd name="p0x6" fmla="*/ 17 w 7021"/>
                <a:gd name="p0y6" fmla="*/ 22 h 45"/>
                <a:gd name="p0x7" fmla="*/ 26 w 7021"/>
                <a:gd name="p0y7" fmla="*/ 27 h 45"/>
                <a:gd name="p0x8" fmla="*/ 35 w 7021"/>
                <a:gd name="p0y8" fmla="*/ 30 h 45"/>
                <a:gd name="p0x9" fmla="*/ 45 w 7021"/>
                <a:gd name="p0y9" fmla="*/ 30 h 45"/>
                <a:gd name="p0x10" fmla="*/ 6936 w 7021"/>
                <a:gd name="p0y10" fmla="*/ 30 h 45"/>
                <a:gd name="p0x11" fmla="*/ 6965 w 7021"/>
                <a:gd name="p0y11" fmla="*/ 30 h 45"/>
                <a:gd name="p0x12" fmla="*/ 6992 w 7021"/>
                <a:gd name="p0y12" fmla="*/ 19 h 45"/>
                <a:gd name="p0x13" fmla="*/ 7011 w 7021"/>
                <a:gd name="p0y13" fmla="*/ 0 h 45"/>
                <a:gd name="p0x14" fmla="*/ 7021 w 7021"/>
                <a:gd name="p0y14" fmla="*/ 10 h 45"/>
                <a:gd name="p0x15" fmla="*/ 7000 w 7021"/>
                <a:gd name="p0y15" fmla="*/ 32 h 45"/>
                <a:gd name="p0x16" fmla="*/ 6970 w 7021"/>
                <a:gd name="p0y16" fmla="*/ 45 h 45"/>
                <a:gd name="p0x17" fmla="*/ 6936 w 7021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40"/>
              </p:custDataLst>
            </p:nvPr>
          </p:nvSpPr>
          <p:spPr>
            <a:xfrm>
              <a:off x="10914" y="4824"/>
              <a:ext cx="91" cy="714"/>
            </a:xfrm>
            <a:custGeom>
              <a:avLst/>
              <a:gdLst>
                <a:gd name="sw" fmla="*/ 1 w 91"/>
                <a:gd name="sh" fmla="*/ 1 h 714"/>
                <a:gd name="mins" fmla="min sw sh"/>
                <a:gd name="dsw" fmla="+- 0 sw mins"/>
                <a:gd name="dsh" fmla="+- 0 sh mins"/>
                <a:gd name="p0x0" fmla="*/ 0 w 91"/>
                <a:gd name="p0y0" fmla="*/ 603 h 714"/>
                <a:gd name="p0x1" fmla="*/ 0 w 91"/>
                <a:gd name="p0y1" fmla="*/ 110 h 714"/>
                <a:gd name="p0x2" fmla="*/ 0 w 91"/>
                <a:gd name="p0y2" fmla="*/ 60 h 714"/>
                <a:gd name="p0x3" fmla="*/ 30 w 91"/>
                <a:gd name="p0y3" fmla="*/ 18 h 714"/>
                <a:gd name="p0x4" fmla="*/ 74 w 91"/>
                <a:gd name="p0y4" fmla="*/ 0 h 714"/>
                <a:gd name="p0x5" fmla="*/ 91 w 91"/>
                <a:gd name="p0y5" fmla="*/ 13 h 714"/>
                <a:gd name="p0x6" fmla="*/ 91 w 91"/>
                <a:gd name="p0y6" fmla="*/ 13 h 714"/>
                <a:gd name="p0x7" fmla="*/ 64 w 91"/>
                <a:gd name="p0y7" fmla="*/ 29 h 714"/>
                <a:gd name="p0x8" fmla="*/ 45 w 91"/>
                <a:gd name="p0y8" fmla="*/ 67 h 714"/>
                <a:gd name="p0x9" fmla="*/ 45 w 91"/>
                <a:gd name="p0y9" fmla="*/ 110 h 714"/>
                <a:gd name="p0x10" fmla="*/ 45 w 91"/>
                <a:gd name="p0y10" fmla="*/ 603 h 714"/>
                <a:gd name="p0x11" fmla="*/ 45 w 91"/>
                <a:gd name="p0y11" fmla="*/ 647 h 714"/>
                <a:gd name="p0x12" fmla="*/ 64 w 91"/>
                <a:gd name="p0y12" fmla="*/ 684 h 714"/>
                <a:gd name="p0x13" fmla="*/ 91 w 91"/>
                <a:gd name="p0y13" fmla="*/ 700 h 714"/>
                <a:gd name="p0x14" fmla="*/ 74 w 91"/>
                <a:gd name="p0y14" fmla="*/ 714 h 714"/>
                <a:gd name="p0x15" fmla="*/ 74 w 91"/>
                <a:gd name="p0y15" fmla="*/ 714 h 714"/>
                <a:gd name="p0x16" fmla="*/ 30 w 91"/>
                <a:gd name="p0y16" fmla="*/ 696 h 714"/>
                <a:gd name="p0x17" fmla="*/ 0 w 91"/>
                <a:gd name="p0y17" fmla="*/ 653 h 714"/>
                <a:gd name="p0x18" fmla="*/ 0 w 91"/>
                <a:gd name="p0y18" fmla="*/ 603 h 71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7073284" y="3049638"/>
            <a:ext cx="42614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智能养老设备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42"/>
            </p:custDataLst>
          </p:nvPr>
        </p:nvSpPr>
        <p:spPr>
          <a:xfrm>
            <a:off x="7073284" y="3288240"/>
            <a:ext cx="20409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 b="1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年预计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 2,117 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亿元</a:t>
            </a:r>
            <a:endParaRPr lang="zh-CN" altLang="en-US" sz="135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6930390" y="3598545"/>
            <a:ext cx="4528185" cy="465455"/>
            <a:chOff x="10914" y="5667"/>
            <a:chExt cx="7131" cy="733"/>
          </a:xfrm>
        </p:grpSpPr>
        <p:sp>
          <p:nvSpPr>
            <p:cNvPr id="46" name="任意多边形 45"/>
            <p:cNvSpPr/>
            <p:nvPr>
              <p:custDataLst>
                <p:tags r:id="rId43"/>
              </p:custDataLst>
            </p:nvPr>
          </p:nvSpPr>
          <p:spPr>
            <a:xfrm>
              <a:off x="10914" y="5667"/>
              <a:ext cx="7131" cy="733"/>
            </a:xfrm>
            <a:custGeom>
              <a:avLst/>
              <a:gdLst>
                <a:gd name="sw" fmla="*/ 1 w 7130"/>
                <a:gd name="sh" fmla="*/ 1 h 732"/>
                <a:gd name="mins" fmla="min sw sh"/>
                <a:gd name="dsw" fmla="+- 0 sw mins"/>
                <a:gd name="dsh" fmla="+- 0 sh mins"/>
                <a:gd name="p0x0" fmla="*/ 120 w 7130"/>
                <a:gd name="p0y0" fmla="*/ 0 h 732"/>
                <a:gd name="p0x1" fmla="*/ 7010 w 7130"/>
                <a:gd name="p0y1" fmla="*/ 0 h 732"/>
                <a:gd name="p0x2" fmla="*/ 7077 w 7130"/>
                <a:gd name="p0y2" fmla="*/ 0 h 732"/>
                <a:gd name="p0x3" fmla="*/ 7130 w 7130"/>
                <a:gd name="p0y3" fmla="*/ 53 h 732"/>
                <a:gd name="p0x4" fmla="*/ 7130 w 7130"/>
                <a:gd name="p0y4" fmla="*/ 120 h 732"/>
                <a:gd name="p0x5" fmla="*/ 7130 w 7130"/>
                <a:gd name="p0y5" fmla="*/ 612 h 732"/>
                <a:gd name="p0x6" fmla="*/ 7130 w 7130"/>
                <a:gd name="p0y6" fmla="*/ 678 h 732"/>
                <a:gd name="p0x7" fmla="*/ 7077 w 7130"/>
                <a:gd name="p0y7" fmla="*/ 732 h 732"/>
                <a:gd name="p0x8" fmla="*/ 7010 w 7130"/>
                <a:gd name="p0y8" fmla="*/ 732 h 732"/>
                <a:gd name="p0x9" fmla="*/ 120 w 7130"/>
                <a:gd name="p0y9" fmla="*/ 732 h 732"/>
                <a:gd name="p0x10" fmla="*/ 53 w 7130"/>
                <a:gd name="p0y10" fmla="*/ 732 h 732"/>
                <a:gd name="p0x11" fmla="*/ 0 w 7130"/>
                <a:gd name="p0y11" fmla="*/ 678 h 732"/>
                <a:gd name="p0x12" fmla="*/ 0 w 7130"/>
                <a:gd name="p0y12" fmla="*/ 612 h 732"/>
                <a:gd name="p0x13" fmla="*/ 0 w 7130"/>
                <a:gd name="p0y13" fmla="*/ 120 h 732"/>
                <a:gd name="p0x14" fmla="*/ 0 w 7130"/>
                <a:gd name="p0y14" fmla="*/ 53 h 732"/>
                <a:gd name="p0x15" fmla="*/ 53 w 7130"/>
                <a:gd name="p0y15" fmla="*/ 0 h 732"/>
                <a:gd name="p0x16" fmla="*/ 120 w 7130"/>
                <a:gd name="p0y16" fmla="*/ 0 h 73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4"/>
              </p:custDataLst>
            </p:nvPr>
          </p:nvSpPr>
          <p:spPr>
            <a:xfrm>
              <a:off x="10988" y="5667"/>
              <a:ext cx="7021" cy="46"/>
            </a:xfrm>
            <a:custGeom>
              <a:avLst/>
              <a:gdLst>
                <a:gd name="sw" fmla="*/ 1 w 7021"/>
                <a:gd name="sh" fmla="*/ 1 h 45"/>
                <a:gd name="mins" fmla="min sw sh"/>
                <a:gd name="dsw" fmla="+- 0 sw mins"/>
                <a:gd name="dsh" fmla="+- 0 sh mins"/>
                <a:gd name="p0x0" fmla="*/ 45 w 7021"/>
                <a:gd name="p0y0" fmla="*/ 0 h 45"/>
                <a:gd name="p0x1" fmla="*/ 6936 w 7021"/>
                <a:gd name="p0y1" fmla="*/ 0 h 45"/>
                <a:gd name="p0x2" fmla="*/ 6970 w 7021"/>
                <a:gd name="p0y2" fmla="*/ 0 h 45"/>
                <a:gd name="p0x3" fmla="*/ 7000 w 7021"/>
                <a:gd name="p0y3" fmla="*/ 13 h 45"/>
                <a:gd name="p0x4" fmla="*/ 7021 w 7021"/>
                <a:gd name="p0y4" fmla="*/ 35 h 45"/>
                <a:gd name="p0x5" fmla="*/ 7011 w 7021"/>
                <a:gd name="p0y5" fmla="*/ 45 h 45"/>
                <a:gd name="p0x6" fmla="*/ 6992 w 7021"/>
                <a:gd name="p0y6" fmla="*/ 26 h 45"/>
                <a:gd name="p0x7" fmla="*/ 6965 w 7021"/>
                <a:gd name="p0y7" fmla="*/ 15 h 45"/>
                <a:gd name="p0x8" fmla="*/ 6936 w 7021"/>
                <a:gd name="p0y8" fmla="*/ 15 h 45"/>
                <a:gd name="p0x9" fmla="*/ 45 w 7021"/>
                <a:gd name="p0y9" fmla="*/ 15 h 45"/>
                <a:gd name="p0x10" fmla="*/ 35 w 7021"/>
                <a:gd name="p0y10" fmla="*/ 15 h 45"/>
                <a:gd name="p0x11" fmla="*/ 26 w 7021"/>
                <a:gd name="p0y11" fmla="*/ 17 h 45"/>
                <a:gd name="p0x12" fmla="*/ 17 w 7021"/>
                <a:gd name="p0y12" fmla="*/ 22 h 45"/>
                <a:gd name="p0x13" fmla="*/ 0 w 7021"/>
                <a:gd name="p0y13" fmla="*/ 9 h 45"/>
                <a:gd name="p0x14" fmla="*/ 0 w 7021"/>
                <a:gd name="p0y14" fmla="*/ 9 h 45"/>
                <a:gd name="p0x15" fmla="*/ 14 w 7021"/>
                <a:gd name="p0y15" fmla="*/ 3 h 45"/>
                <a:gd name="p0x16" fmla="*/ 29 w 7021"/>
                <a:gd name="p0y16" fmla="*/ 0 h 45"/>
                <a:gd name="p0x17" fmla="*/ 45 w 7021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5"/>
              </p:custDataLst>
            </p:nvPr>
          </p:nvSpPr>
          <p:spPr>
            <a:xfrm>
              <a:off x="17999" y="5702"/>
              <a:ext cx="46" cy="662"/>
            </a:xfrm>
            <a:custGeom>
              <a:avLst/>
              <a:gdLst>
                <a:gd name="sw" fmla="*/ 1 w 45"/>
                <a:gd name="sh" fmla="*/ 1 h 662"/>
                <a:gd name="mins" fmla="min sw sh"/>
                <a:gd name="dsw" fmla="+- 0 sw mins"/>
                <a:gd name="dsh" fmla="+- 0 sh mins"/>
                <a:gd name="p0x0" fmla="*/ 45 w 45"/>
                <a:gd name="p0y0" fmla="*/ 84 h 662"/>
                <a:gd name="p0x1" fmla="*/ 45 w 45"/>
                <a:gd name="p0y1" fmla="*/ 577 h 662"/>
                <a:gd name="p0x2" fmla="*/ 45 w 45"/>
                <a:gd name="p0y2" fmla="*/ 610 h 662"/>
                <a:gd name="p0x3" fmla="*/ 32 w 45"/>
                <a:gd name="p0y3" fmla="*/ 640 h 662"/>
                <a:gd name="p0x4" fmla="*/ 10 w 45"/>
                <a:gd name="p0y4" fmla="*/ 662 h 662"/>
                <a:gd name="p0x5" fmla="*/ 0 w 45"/>
                <a:gd name="p0y5" fmla="*/ 651 h 662"/>
                <a:gd name="p0x6" fmla="*/ 19 w 45"/>
                <a:gd name="p0y6" fmla="*/ 632 h 662"/>
                <a:gd name="p0x7" fmla="*/ 30 w 45"/>
                <a:gd name="p0y7" fmla="*/ 606 h 662"/>
                <a:gd name="p0x8" fmla="*/ 30 w 45"/>
                <a:gd name="p0y8" fmla="*/ 577 h 662"/>
                <a:gd name="p0x9" fmla="*/ 30 w 45"/>
                <a:gd name="p0y9" fmla="*/ 84 h 662"/>
                <a:gd name="p0x10" fmla="*/ 30 w 45"/>
                <a:gd name="p0y10" fmla="*/ 55 h 662"/>
                <a:gd name="p0x11" fmla="*/ 19 w 45"/>
                <a:gd name="p0y11" fmla="*/ 29 h 662"/>
                <a:gd name="p0x12" fmla="*/ 0 w 45"/>
                <a:gd name="p0y12" fmla="*/ 10 h 662"/>
                <a:gd name="p0x13" fmla="*/ 10 w 45"/>
                <a:gd name="p0y13" fmla="*/ 0 h 662"/>
                <a:gd name="p0x14" fmla="*/ 32 w 45"/>
                <a:gd name="p0y14" fmla="*/ 21 h 662"/>
                <a:gd name="p0x15" fmla="*/ 45 w 45"/>
                <a:gd name="p0y15" fmla="*/ 51 h 662"/>
                <a:gd name="p0x16" fmla="*/ 45 w 45"/>
                <a:gd name="p0y16" fmla="*/ 84 h 6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6"/>
              </p:custDataLst>
            </p:nvPr>
          </p:nvSpPr>
          <p:spPr>
            <a:xfrm>
              <a:off x="10988" y="6354"/>
              <a:ext cx="7021" cy="46"/>
            </a:xfrm>
            <a:custGeom>
              <a:avLst/>
              <a:gdLst>
                <a:gd name="sw" fmla="*/ 1 w 7021"/>
                <a:gd name="sh" fmla="*/ 1 h 45"/>
                <a:gd name="mins" fmla="min sw sh"/>
                <a:gd name="dsw" fmla="+- 0 sw mins"/>
                <a:gd name="dsh" fmla="+- 0 sh mins"/>
                <a:gd name="p0x0" fmla="*/ 6936 w 7021"/>
                <a:gd name="p0y0" fmla="*/ 45 h 45"/>
                <a:gd name="p0x1" fmla="*/ 45 w 7021"/>
                <a:gd name="p0y1" fmla="*/ 45 h 45"/>
                <a:gd name="p0x2" fmla="*/ 29 w 7021"/>
                <a:gd name="p0y2" fmla="*/ 45 h 45"/>
                <a:gd name="p0x3" fmla="*/ 14 w 7021"/>
                <a:gd name="p0y3" fmla="*/ 42 h 45"/>
                <a:gd name="p0x4" fmla="*/ 0 w 7021"/>
                <a:gd name="p0y4" fmla="*/ 36 h 45"/>
                <a:gd name="p0x5" fmla="*/ 17 w 7021"/>
                <a:gd name="p0y5" fmla="*/ 22 h 45"/>
                <a:gd name="p0x6" fmla="*/ 17 w 7021"/>
                <a:gd name="p0y6" fmla="*/ 22 h 45"/>
                <a:gd name="p0x7" fmla="*/ 26 w 7021"/>
                <a:gd name="p0y7" fmla="*/ 27 h 45"/>
                <a:gd name="p0x8" fmla="*/ 35 w 7021"/>
                <a:gd name="p0y8" fmla="*/ 30 h 45"/>
                <a:gd name="p0x9" fmla="*/ 45 w 7021"/>
                <a:gd name="p0y9" fmla="*/ 30 h 45"/>
                <a:gd name="p0x10" fmla="*/ 6936 w 7021"/>
                <a:gd name="p0y10" fmla="*/ 30 h 45"/>
                <a:gd name="p0x11" fmla="*/ 6965 w 7021"/>
                <a:gd name="p0y11" fmla="*/ 30 h 45"/>
                <a:gd name="p0x12" fmla="*/ 6992 w 7021"/>
                <a:gd name="p0y12" fmla="*/ 19 h 45"/>
                <a:gd name="p0x13" fmla="*/ 7011 w 7021"/>
                <a:gd name="p0y13" fmla="*/ 0 h 45"/>
                <a:gd name="p0x14" fmla="*/ 7021 w 7021"/>
                <a:gd name="p0y14" fmla="*/ 10 h 45"/>
                <a:gd name="p0x15" fmla="*/ 7000 w 7021"/>
                <a:gd name="p0y15" fmla="*/ 32 h 45"/>
                <a:gd name="p0x16" fmla="*/ 6970 w 7021"/>
                <a:gd name="p0y16" fmla="*/ 45 h 45"/>
                <a:gd name="p0x17" fmla="*/ 6936 w 7021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7"/>
              </p:custDataLst>
            </p:nvPr>
          </p:nvSpPr>
          <p:spPr>
            <a:xfrm>
              <a:off x="10914" y="5676"/>
              <a:ext cx="91" cy="714"/>
            </a:xfrm>
            <a:custGeom>
              <a:avLst/>
              <a:gdLst>
                <a:gd name="sw" fmla="*/ 1 w 91"/>
                <a:gd name="sh" fmla="*/ 1 h 714"/>
                <a:gd name="mins" fmla="min sw sh"/>
                <a:gd name="dsw" fmla="+- 0 sw mins"/>
                <a:gd name="dsh" fmla="+- 0 sh mins"/>
                <a:gd name="p0x0" fmla="*/ 0 w 91"/>
                <a:gd name="p0y0" fmla="*/ 603 h 714"/>
                <a:gd name="p0x1" fmla="*/ 0 w 91"/>
                <a:gd name="p0y1" fmla="*/ 110 h 714"/>
                <a:gd name="p0x2" fmla="*/ 0 w 91"/>
                <a:gd name="p0y2" fmla="*/ 60 h 714"/>
                <a:gd name="p0x3" fmla="*/ 30 w 91"/>
                <a:gd name="p0y3" fmla="*/ 18 h 714"/>
                <a:gd name="p0x4" fmla="*/ 74 w 91"/>
                <a:gd name="p0y4" fmla="*/ 0 h 714"/>
                <a:gd name="p0x5" fmla="*/ 91 w 91"/>
                <a:gd name="p0y5" fmla="*/ 13 h 714"/>
                <a:gd name="p0x6" fmla="*/ 91 w 91"/>
                <a:gd name="p0y6" fmla="*/ 13 h 714"/>
                <a:gd name="p0x7" fmla="*/ 64 w 91"/>
                <a:gd name="p0y7" fmla="*/ 29 h 714"/>
                <a:gd name="p0x8" fmla="*/ 45 w 91"/>
                <a:gd name="p0y8" fmla="*/ 67 h 714"/>
                <a:gd name="p0x9" fmla="*/ 45 w 91"/>
                <a:gd name="p0y9" fmla="*/ 110 h 714"/>
                <a:gd name="p0x10" fmla="*/ 45 w 91"/>
                <a:gd name="p0y10" fmla="*/ 603 h 714"/>
                <a:gd name="p0x11" fmla="*/ 45 w 91"/>
                <a:gd name="p0y11" fmla="*/ 647 h 714"/>
                <a:gd name="p0x12" fmla="*/ 64 w 91"/>
                <a:gd name="p0y12" fmla="*/ 684 h 714"/>
                <a:gd name="p0x13" fmla="*/ 91 w 91"/>
                <a:gd name="p0y13" fmla="*/ 700 h 714"/>
                <a:gd name="p0x14" fmla="*/ 74 w 91"/>
                <a:gd name="p0y14" fmla="*/ 714 h 714"/>
                <a:gd name="p0x15" fmla="*/ 74 w 91"/>
                <a:gd name="p0y15" fmla="*/ 714 h 714"/>
                <a:gd name="p0x16" fmla="*/ 30 w 91"/>
                <a:gd name="p0y16" fmla="*/ 696 h 714"/>
                <a:gd name="p0x17" fmla="*/ 0 w 91"/>
                <a:gd name="p0y17" fmla="*/ 653 h 714"/>
                <a:gd name="p0x18" fmla="*/ 0 w 91"/>
                <a:gd name="p0y18" fmla="*/ 603 h 71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2" name="文本框 51"/>
          <p:cNvSpPr txBox="1"/>
          <p:nvPr>
            <p:custDataLst>
              <p:tags r:id="rId48"/>
            </p:custDataLst>
          </p:nvPr>
        </p:nvSpPr>
        <p:spPr>
          <a:xfrm>
            <a:off x="7073284" y="3591001"/>
            <a:ext cx="42614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适老化智能家居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3" name="文本框 52"/>
          <p:cNvSpPr txBox="1"/>
          <p:nvPr>
            <p:custDataLst>
              <p:tags r:id="rId49"/>
            </p:custDataLst>
          </p:nvPr>
        </p:nvSpPr>
        <p:spPr>
          <a:xfrm>
            <a:off x="7073284" y="3829602"/>
            <a:ext cx="377814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 b="1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年预计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 662 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亿元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（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2024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年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547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亿元）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6930390" y="4140200"/>
            <a:ext cx="4528185" cy="464820"/>
            <a:chOff x="10914" y="6520"/>
            <a:chExt cx="7131" cy="732"/>
          </a:xfrm>
        </p:grpSpPr>
        <p:sp>
          <p:nvSpPr>
            <p:cNvPr id="54" name="任意多边形 53"/>
            <p:cNvSpPr/>
            <p:nvPr>
              <p:custDataLst>
                <p:tags r:id="rId50"/>
              </p:custDataLst>
            </p:nvPr>
          </p:nvSpPr>
          <p:spPr>
            <a:xfrm>
              <a:off x="10914" y="6520"/>
              <a:ext cx="7131" cy="732"/>
            </a:xfrm>
            <a:custGeom>
              <a:avLst/>
              <a:gdLst>
                <a:gd name="sw" fmla="*/ 1 w 7130"/>
                <a:gd name="sh" fmla="*/ 1 h 732"/>
                <a:gd name="mins" fmla="min sw sh"/>
                <a:gd name="dsw" fmla="+- 0 sw mins"/>
                <a:gd name="dsh" fmla="+- 0 sh mins"/>
                <a:gd name="p0x0" fmla="*/ 120 w 7130"/>
                <a:gd name="p0y0" fmla="*/ 0 h 732"/>
                <a:gd name="p0x1" fmla="*/ 7010 w 7130"/>
                <a:gd name="p0y1" fmla="*/ 0 h 732"/>
                <a:gd name="p0x2" fmla="*/ 7077 w 7130"/>
                <a:gd name="p0y2" fmla="*/ 0 h 732"/>
                <a:gd name="p0x3" fmla="*/ 7130 w 7130"/>
                <a:gd name="p0y3" fmla="*/ 53 h 732"/>
                <a:gd name="p0x4" fmla="*/ 7130 w 7130"/>
                <a:gd name="p0y4" fmla="*/ 120 h 732"/>
                <a:gd name="p0x5" fmla="*/ 7130 w 7130"/>
                <a:gd name="p0y5" fmla="*/ 612 h 732"/>
                <a:gd name="p0x6" fmla="*/ 7130 w 7130"/>
                <a:gd name="p0y6" fmla="*/ 678 h 732"/>
                <a:gd name="p0x7" fmla="*/ 7077 w 7130"/>
                <a:gd name="p0y7" fmla="*/ 732 h 732"/>
                <a:gd name="p0x8" fmla="*/ 7010 w 7130"/>
                <a:gd name="p0y8" fmla="*/ 732 h 732"/>
                <a:gd name="p0x9" fmla="*/ 120 w 7130"/>
                <a:gd name="p0y9" fmla="*/ 732 h 732"/>
                <a:gd name="p0x10" fmla="*/ 53 w 7130"/>
                <a:gd name="p0y10" fmla="*/ 732 h 732"/>
                <a:gd name="p0x11" fmla="*/ 0 w 7130"/>
                <a:gd name="p0y11" fmla="*/ 678 h 732"/>
                <a:gd name="p0x12" fmla="*/ 0 w 7130"/>
                <a:gd name="p0y12" fmla="*/ 612 h 732"/>
                <a:gd name="p0x13" fmla="*/ 0 w 7130"/>
                <a:gd name="p0y13" fmla="*/ 120 h 732"/>
                <a:gd name="p0x14" fmla="*/ 0 w 7130"/>
                <a:gd name="p0y14" fmla="*/ 53 h 732"/>
                <a:gd name="p0x15" fmla="*/ 53 w 7130"/>
                <a:gd name="p0y15" fmla="*/ 0 h 732"/>
                <a:gd name="p0x16" fmla="*/ 120 w 7130"/>
                <a:gd name="p0y16" fmla="*/ 0 h 73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51"/>
              </p:custDataLst>
            </p:nvPr>
          </p:nvSpPr>
          <p:spPr>
            <a:xfrm>
              <a:off x="10988" y="6520"/>
              <a:ext cx="7021" cy="45"/>
            </a:xfrm>
            <a:custGeom>
              <a:avLst/>
              <a:gdLst>
                <a:gd name="sw" fmla="*/ 1 w 7021"/>
                <a:gd name="sh" fmla="*/ 1 h 45"/>
                <a:gd name="mins" fmla="min sw sh"/>
                <a:gd name="dsw" fmla="+- 0 sw mins"/>
                <a:gd name="dsh" fmla="+- 0 sh mins"/>
                <a:gd name="p0x0" fmla="*/ 45 w 7021"/>
                <a:gd name="p0y0" fmla="*/ 0 h 45"/>
                <a:gd name="p0x1" fmla="*/ 6936 w 7021"/>
                <a:gd name="p0y1" fmla="*/ 0 h 45"/>
                <a:gd name="p0x2" fmla="*/ 6970 w 7021"/>
                <a:gd name="p0y2" fmla="*/ 0 h 45"/>
                <a:gd name="p0x3" fmla="*/ 7000 w 7021"/>
                <a:gd name="p0y3" fmla="*/ 13 h 45"/>
                <a:gd name="p0x4" fmla="*/ 7021 w 7021"/>
                <a:gd name="p0y4" fmla="*/ 35 h 45"/>
                <a:gd name="p0x5" fmla="*/ 7011 w 7021"/>
                <a:gd name="p0y5" fmla="*/ 45 h 45"/>
                <a:gd name="p0x6" fmla="*/ 6992 w 7021"/>
                <a:gd name="p0y6" fmla="*/ 26 h 45"/>
                <a:gd name="p0x7" fmla="*/ 6965 w 7021"/>
                <a:gd name="p0y7" fmla="*/ 15 h 45"/>
                <a:gd name="p0x8" fmla="*/ 6936 w 7021"/>
                <a:gd name="p0y8" fmla="*/ 15 h 45"/>
                <a:gd name="p0x9" fmla="*/ 45 w 7021"/>
                <a:gd name="p0y9" fmla="*/ 15 h 45"/>
                <a:gd name="p0x10" fmla="*/ 35 w 7021"/>
                <a:gd name="p0y10" fmla="*/ 15 h 45"/>
                <a:gd name="p0x11" fmla="*/ 26 w 7021"/>
                <a:gd name="p0y11" fmla="*/ 17 h 45"/>
                <a:gd name="p0x12" fmla="*/ 17 w 7021"/>
                <a:gd name="p0y12" fmla="*/ 22 h 45"/>
                <a:gd name="p0x13" fmla="*/ 0 w 7021"/>
                <a:gd name="p0y13" fmla="*/ 9 h 45"/>
                <a:gd name="p0x14" fmla="*/ 0 w 7021"/>
                <a:gd name="p0y14" fmla="*/ 9 h 45"/>
                <a:gd name="p0x15" fmla="*/ 14 w 7021"/>
                <a:gd name="p0y15" fmla="*/ 3 h 45"/>
                <a:gd name="p0x16" fmla="*/ 29 w 7021"/>
                <a:gd name="p0y16" fmla="*/ 0 h 45"/>
                <a:gd name="p0x17" fmla="*/ 45 w 7021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2"/>
              </p:custDataLst>
            </p:nvPr>
          </p:nvSpPr>
          <p:spPr>
            <a:xfrm>
              <a:off x="17999" y="6555"/>
              <a:ext cx="46" cy="662"/>
            </a:xfrm>
            <a:custGeom>
              <a:avLst/>
              <a:gdLst>
                <a:gd name="sw" fmla="*/ 1 w 45"/>
                <a:gd name="sh" fmla="*/ 1 h 662"/>
                <a:gd name="mins" fmla="min sw sh"/>
                <a:gd name="dsw" fmla="+- 0 sw mins"/>
                <a:gd name="dsh" fmla="+- 0 sh mins"/>
                <a:gd name="p0x0" fmla="*/ 45 w 45"/>
                <a:gd name="p0y0" fmla="*/ 84 h 662"/>
                <a:gd name="p0x1" fmla="*/ 45 w 45"/>
                <a:gd name="p0y1" fmla="*/ 577 h 662"/>
                <a:gd name="p0x2" fmla="*/ 45 w 45"/>
                <a:gd name="p0y2" fmla="*/ 610 h 662"/>
                <a:gd name="p0x3" fmla="*/ 32 w 45"/>
                <a:gd name="p0y3" fmla="*/ 640 h 662"/>
                <a:gd name="p0x4" fmla="*/ 10 w 45"/>
                <a:gd name="p0y4" fmla="*/ 662 h 662"/>
                <a:gd name="p0x5" fmla="*/ 0 w 45"/>
                <a:gd name="p0y5" fmla="*/ 651 h 662"/>
                <a:gd name="p0x6" fmla="*/ 19 w 45"/>
                <a:gd name="p0y6" fmla="*/ 632 h 662"/>
                <a:gd name="p0x7" fmla="*/ 30 w 45"/>
                <a:gd name="p0y7" fmla="*/ 606 h 662"/>
                <a:gd name="p0x8" fmla="*/ 30 w 45"/>
                <a:gd name="p0y8" fmla="*/ 577 h 662"/>
                <a:gd name="p0x9" fmla="*/ 30 w 45"/>
                <a:gd name="p0y9" fmla="*/ 84 h 662"/>
                <a:gd name="p0x10" fmla="*/ 30 w 45"/>
                <a:gd name="p0y10" fmla="*/ 55 h 662"/>
                <a:gd name="p0x11" fmla="*/ 19 w 45"/>
                <a:gd name="p0y11" fmla="*/ 29 h 662"/>
                <a:gd name="p0x12" fmla="*/ 0 w 45"/>
                <a:gd name="p0y12" fmla="*/ 10 h 662"/>
                <a:gd name="p0x13" fmla="*/ 10 w 45"/>
                <a:gd name="p0y13" fmla="*/ 0 h 662"/>
                <a:gd name="p0x14" fmla="*/ 32 w 45"/>
                <a:gd name="p0y14" fmla="*/ 21 h 662"/>
                <a:gd name="p0x15" fmla="*/ 45 w 45"/>
                <a:gd name="p0y15" fmla="*/ 51 h 662"/>
                <a:gd name="p0x16" fmla="*/ 45 w 45"/>
                <a:gd name="p0y16" fmla="*/ 84 h 6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53"/>
              </p:custDataLst>
            </p:nvPr>
          </p:nvSpPr>
          <p:spPr>
            <a:xfrm>
              <a:off x="10988" y="7206"/>
              <a:ext cx="7021" cy="46"/>
            </a:xfrm>
            <a:custGeom>
              <a:avLst/>
              <a:gdLst>
                <a:gd name="sw" fmla="*/ 1 w 7021"/>
                <a:gd name="sh" fmla="*/ 1 h 45"/>
                <a:gd name="mins" fmla="min sw sh"/>
                <a:gd name="dsw" fmla="+- 0 sw mins"/>
                <a:gd name="dsh" fmla="+- 0 sh mins"/>
                <a:gd name="p0x0" fmla="*/ 6936 w 7021"/>
                <a:gd name="p0y0" fmla="*/ 45 h 45"/>
                <a:gd name="p0x1" fmla="*/ 45 w 7021"/>
                <a:gd name="p0y1" fmla="*/ 45 h 45"/>
                <a:gd name="p0x2" fmla="*/ 29 w 7021"/>
                <a:gd name="p0y2" fmla="*/ 45 h 45"/>
                <a:gd name="p0x3" fmla="*/ 14 w 7021"/>
                <a:gd name="p0y3" fmla="*/ 42 h 45"/>
                <a:gd name="p0x4" fmla="*/ 0 w 7021"/>
                <a:gd name="p0y4" fmla="*/ 36 h 45"/>
                <a:gd name="p0x5" fmla="*/ 17 w 7021"/>
                <a:gd name="p0y5" fmla="*/ 22 h 45"/>
                <a:gd name="p0x6" fmla="*/ 17 w 7021"/>
                <a:gd name="p0y6" fmla="*/ 22 h 45"/>
                <a:gd name="p0x7" fmla="*/ 26 w 7021"/>
                <a:gd name="p0y7" fmla="*/ 27 h 45"/>
                <a:gd name="p0x8" fmla="*/ 35 w 7021"/>
                <a:gd name="p0y8" fmla="*/ 30 h 45"/>
                <a:gd name="p0x9" fmla="*/ 45 w 7021"/>
                <a:gd name="p0y9" fmla="*/ 30 h 45"/>
                <a:gd name="p0x10" fmla="*/ 6936 w 7021"/>
                <a:gd name="p0y10" fmla="*/ 30 h 45"/>
                <a:gd name="p0x11" fmla="*/ 6965 w 7021"/>
                <a:gd name="p0y11" fmla="*/ 30 h 45"/>
                <a:gd name="p0x12" fmla="*/ 6992 w 7021"/>
                <a:gd name="p0y12" fmla="*/ 19 h 45"/>
                <a:gd name="p0x13" fmla="*/ 7011 w 7021"/>
                <a:gd name="p0y13" fmla="*/ 0 h 45"/>
                <a:gd name="p0x14" fmla="*/ 7021 w 7021"/>
                <a:gd name="p0y14" fmla="*/ 10 h 45"/>
                <a:gd name="p0x15" fmla="*/ 7000 w 7021"/>
                <a:gd name="p0y15" fmla="*/ 32 h 45"/>
                <a:gd name="p0x16" fmla="*/ 6970 w 7021"/>
                <a:gd name="p0y16" fmla="*/ 45 h 45"/>
                <a:gd name="p0x17" fmla="*/ 6936 w 7021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4"/>
              </p:custDataLst>
            </p:nvPr>
          </p:nvSpPr>
          <p:spPr>
            <a:xfrm>
              <a:off x="10914" y="6529"/>
              <a:ext cx="91" cy="714"/>
            </a:xfrm>
            <a:custGeom>
              <a:avLst/>
              <a:gdLst>
                <a:gd name="sw" fmla="*/ 1 w 91"/>
                <a:gd name="sh" fmla="*/ 1 h 714"/>
                <a:gd name="mins" fmla="min sw sh"/>
                <a:gd name="dsw" fmla="+- 0 sw mins"/>
                <a:gd name="dsh" fmla="+- 0 sh mins"/>
                <a:gd name="p0x0" fmla="*/ 0 w 91"/>
                <a:gd name="p0y0" fmla="*/ 603 h 714"/>
                <a:gd name="p0x1" fmla="*/ 0 w 91"/>
                <a:gd name="p0y1" fmla="*/ 110 h 714"/>
                <a:gd name="p0x2" fmla="*/ 0 w 91"/>
                <a:gd name="p0y2" fmla="*/ 60 h 714"/>
                <a:gd name="p0x3" fmla="*/ 30 w 91"/>
                <a:gd name="p0y3" fmla="*/ 18 h 714"/>
                <a:gd name="p0x4" fmla="*/ 74 w 91"/>
                <a:gd name="p0y4" fmla="*/ 0 h 714"/>
                <a:gd name="p0x5" fmla="*/ 91 w 91"/>
                <a:gd name="p0y5" fmla="*/ 13 h 714"/>
                <a:gd name="p0x6" fmla="*/ 91 w 91"/>
                <a:gd name="p0y6" fmla="*/ 13 h 714"/>
                <a:gd name="p0x7" fmla="*/ 64 w 91"/>
                <a:gd name="p0y7" fmla="*/ 29 h 714"/>
                <a:gd name="p0x8" fmla="*/ 45 w 91"/>
                <a:gd name="p0y8" fmla="*/ 67 h 714"/>
                <a:gd name="p0x9" fmla="*/ 45 w 91"/>
                <a:gd name="p0y9" fmla="*/ 110 h 714"/>
                <a:gd name="p0x10" fmla="*/ 45 w 91"/>
                <a:gd name="p0y10" fmla="*/ 603 h 714"/>
                <a:gd name="p0x11" fmla="*/ 45 w 91"/>
                <a:gd name="p0y11" fmla="*/ 647 h 714"/>
                <a:gd name="p0x12" fmla="*/ 64 w 91"/>
                <a:gd name="p0y12" fmla="*/ 684 h 714"/>
                <a:gd name="p0x13" fmla="*/ 91 w 91"/>
                <a:gd name="p0y13" fmla="*/ 700 h 714"/>
                <a:gd name="p0x14" fmla="*/ 74 w 91"/>
                <a:gd name="p0y14" fmla="*/ 714 h 714"/>
                <a:gd name="p0x15" fmla="*/ 74 w 91"/>
                <a:gd name="p0y15" fmla="*/ 714 h 714"/>
                <a:gd name="p0x16" fmla="*/ 30 w 91"/>
                <a:gd name="p0y16" fmla="*/ 696 h 714"/>
                <a:gd name="p0x17" fmla="*/ 0 w 91"/>
                <a:gd name="p0y17" fmla="*/ 653 h 714"/>
                <a:gd name="p0x18" fmla="*/ 0 w 91"/>
                <a:gd name="p0y18" fmla="*/ 603 h 71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0" name="文本框 59"/>
          <p:cNvSpPr txBox="1"/>
          <p:nvPr>
            <p:custDataLst>
              <p:tags r:id="rId55"/>
            </p:custDataLst>
          </p:nvPr>
        </p:nvSpPr>
        <p:spPr>
          <a:xfrm>
            <a:off x="7073284" y="4132364"/>
            <a:ext cx="42614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养老机器人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1" name="文本框 60"/>
          <p:cNvSpPr txBox="1"/>
          <p:nvPr>
            <p:custDataLst>
              <p:tags r:id="rId56"/>
            </p:custDataLst>
          </p:nvPr>
        </p:nvSpPr>
        <p:spPr>
          <a:xfrm>
            <a:off x="7073284" y="4370965"/>
            <a:ext cx="377814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 b="1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年突破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 100 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亿元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（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2030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年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183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亿元）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63" name="任意多边形 62"/>
          <p:cNvSpPr/>
          <p:nvPr>
            <p:custDataLst>
              <p:tags r:id="rId57"/>
            </p:custDataLst>
          </p:nvPr>
        </p:nvSpPr>
        <p:spPr>
          <a:xfrm>
            <a:off x="6772910" y="4848225"/>
            <a:ext cx="4842510" cy="1623695"/>
          </a:xfrm>
          <a:custGeom>
            <a:avLst/>
            <a:gdLst>
              <a:gd name="sw" fmla="*/ 1 w 7625"/>
              <a:gd name="sh" fmla="*/ 1 h 2557"/>
              <a:gd name="mins" fmla="min sw sh"/>
              <a:gd name="dsw" fmla="+- 0 sw mins"/>
              <a:gd name="dsh" fmla="+- 0 sh mins"/>
              <a:gd name="p0x0" fmla="*/ 210 w 7625"/>
              <a:gd name="p0y0" fmla="*/ 0 h 2557"/>
              <a:gd name="p0x1" fmla="*/ 7415 w 7625"/>
              <a:gd name="p0y1" fmla="*/ 0 h 2557"/>
              <a:gd name="p0x2" fmla="*/ 7531 w 7625"/>
              <a:gd name="p0y2" fmla="*/ 0 h 2557"/>
              <a:gd name="p0x3" fmla="*/ 7625 w 7625"/>
              <a:gd name="p0y3" fmla="*/ 94 h 2557"/>
              <a:gd name="p0x4" fmla="*/ 7625 w 7625"/>
              <a:gd name="p0y4" fmla="*/ 210 h 2557"/>
              <a:gd name="p0x5" fmla="*/ 7625 w 7625"/>
              <a:gd name="p0y5" fmla="*/ 2347 h 2557"/>
              <a:gd name="p0x6" fmla="*/ 7625 w 7625"/>
              <a:gd name="p0y6" fmla="*/ 2463 h 2557"/>
              <a:gd name="p0x7" fmla="*/ 7531 w 7625"/>
              <a:gd name="p0y7" fmla="*/ 2557 h 2557"/>
              <a:gd name="p0x8" fmla="*/ 7415 w 7625"/>
              <a:gd name="p0y8" fmla="*/ 2557 h 2557"/>
              <a:gd name="p0x9" fmla="*/ 210 w 7625"/>
              <a:gd name="p0y9" fmla="*/ 2557 h 2557"/>
              <a:gd name="p0x10" fmla="*/ 94 w 7625"/>
              <a:gd name="p0y10" fmla="*/ 2557 h 2557"/>
              <a:gd name="p0x11" fmla="*/ 0 w 7625"/>
              <a:gd name="p0y11" fmla="*/ 2463 h 2557"/>
              <a:gd name="p0x12" fmla="*/ 0 w 7625"/>
              <a:gd name="p0y12" fmla="*/ 2347 h 2557"/>
              <a:gd name="p0x13" fmla="*/ 0 w 7625"/>
              <a:gd name="p0y13" fmla="*/ 210 h 2557"/>
              <a:gd name="p0x14" fmla="*/ 0 w 7625"/>
              <a:gd name="p0y14" fmla="*/ 94 h 2557"/>
              <a:gd name="p0x15" fmla="*/ 94 w 7625"/>
              <a:gd name="p0y15" fmla="*/ 0 h 2557"/>
              <a:gd name="p0x16" fmla="*/ 210 w 7625"/>
              <a:gd name="p0y16" fmla="*/ 0 h 25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>
            <p:custDataLst>
              <p:tags r:id="rId58"/>
            </p:custDataLst>
          </p:nvPr>
        </p:nvSpPr>
        <p:spPr>
          <a:xfrm>
            <a:off x="6930390" y="49764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5" name="图片 64"/>
          <p:cNvPicPr>
            <a:picLocks noChangeAspect="1"/>
          </p:cNvPicPr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3125" r="-3125"/>
          <a:stretch>
            <a:fillRect/>
          </a:stretch>
        </p:blipFill>
        <p:spPr>
          <a:xfrm>
            <a:off x="6997065" y="5033645"/>
            <a:ext cx="133350" cy="152400"/>
          </a:xfrm>
          <a:prstGeom prst="rect">
            <a:avLst/>
          </a:prstGeom>
        </p:spPr>
      </p:pic>
      <p:sp>
        <p:nvSpPr>
          <p:cNvPr id="67" name="文本框 66"/>
          <p:cNvSpPr txBox="1"/>
          <p:nvPr>
            <p:custDataLst>
              <p:tags r:id="rId62"/>
            </p:custDataLst>
          </p:nvPr>
        </p:nvSpPr>
        <p:spPr>
          <a:xfrm>
            <a:off x="7273309" y="4952047"/>
            <a:ext cx="2094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技术成本加速落地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68" name="矩形 67"/>
          <p:cNvSpPr/>
          <p:nvPr>
            <p:custDataLst>
              <p:tags r:id="rId63"/>
            </p:custDataLst>
          </p:nvPr>
        </p:nvSpPr>
        <p:spPr>
          <a:xfrm>
            <a:off x="6930390" y="5328920"/>
            <a:ext cx="4528185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>
            <p:custDataLst>
              <p:tags r:id="rId64"/>
            </p:custDataLst>
          </p:nvPr>
        </p:nvSpPr>
        <p:spPr>
          <a:xfrm>
            <a:off x="6930390" y="5414645"/>
            <a:ext cx="2206625" cy="938530"/>
          </a:xfrm>
          <a:custGeom>
            <a:avLst/>
            <a:gdLst>
              <a:gd name="sw" fmla="*/ 1 w 3475"/>
              <a:gd name="sh" fmla="*/ 1 h 1477"/>
              <a:gd name="mins" fmla="min sw sh"/>
              <a:gd name="dsw" fmla="+- 0 sw mins"/>
              <a:gd name="dsh" fmla="+- 0 sh mins"/>
              <a:gd name="p0x0" fmla="*/ 120 w 3475"/>
              <a:gd name="p0y0" fmla="*/ 0 h 1477"/>
              <a:gd name="p0x1" fmla="*/ 3355 w 3475"/>
              <a:gd name="p0y1" fmla="*/ 0 h 1477"/>
              <a:gd name="p0x2" fmla="*/ 3421 w 3475"/>
              <a:gd name="p0y2" fmla="*/ 0 h 1477"/>
              <a:gd name="p0x3" fmla="*/ 3475 w 3475"/>
              <a:gd name="p0y3" fmla="*/ 53 h 1477"/>
              <a:gd name="p0x4" fmla="*/ 3475 w 3475"/>
              <a:gd name="p0y4" fmla="*/ 120 h 1477"/>
              <a:gd name="p0x5" fmla="*/ 3475 w 3475"/>
              <a:gd name="p0y5" fmla="*/ 1357 h 1477"/>
              <a:gd name="p0x6" fmla="*/ 3475 w 3475"/>
              <a:gd name="p0y6" fmla="*/ 1423 h 1477"/>
              <a:gd name="p0x7" fmla="*/ 3421 w 3475"/>
              <a:gd name="p0y7" fmla="*/ 1477 h 1477"/>
              <a:gd name="p0x8" fmla="*/ 3355 w 3475"/>
              <a:gd name="p0y8" fmla="*/ 1477 h 1477"/>
              <a:gd name="p0x9" fmla="*/ 120 w 3475"/>
              <a:gd name="p0y9" fmla="*/ 1477 h 1477"/>
              <a:gd name="p0x10" fmla="*/ 53 w 3475"/>
              <a:gd name="p0y10" fmla="*/ 1477 h 1477"/>
              <a:gd name="p0x11" fmla="*/ 0 w 3475"/>
              <a:gd name="p0y11" fmla="*/ 1423 h 1477"/>
              <a:gd name="p0x12" fmla="*/ 0 w 3475"/>
              <a:gd name="p0y12" fmla="*/ 1357 h 1477"/>
              <a:gd name="p0x13" fmla="*/ 0 w 3475"/>
              <a:gd name="p0y13" fmla="*/ 120 h 1477"/>
              <a:gd name="p0x14" fmla="*/ 0 w 3475"/>
              <a:gd name="p0y14" fmla="*/ 53 h 1477"/>
              <a:gd name="p0x15" fmla="*/ 53 w 3475"/>
              <a:gd name="p0y15" fmla="*/ 0 h 1477"/>
              <a:gd name="p0x16" fmla="*/ 120 w 3475"/>
              <a:gd name="p0y16" fmla="*/ 0 h 14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>
            <p:custDataLst>
              <p:tags r:id="rId65"/>
            </p:custDataLst>
          </p:nvPr>
        </p:nvSpPr>
        <p:spPr>
          <a:xfrm>
            <a:off x="7044709" y="5491163"/>
            <a:ext cx="197837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chemeClr val="tx2"/>
                </a:solidFill>
                <a:cs typeface="+mn-lt"/>
              </a:rPr>
              <a:t>NB-IoT </a:t>
            </a:r>
            <a:r>
              <a:rPr lang="zh-CN" sz="1200">
                <a:solidFill>
                  <a:schemeClr val="tx2"/>
                </a:solidFill>
                <a:cs typeface="+mn-lt"/>
              </a:rPr>
              <a:t>模组单价</a:t>
            </a:r>
            <a:endParaRPr lang="zh-CN"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71" name="文本框 70"/>
          <p:cNvSpPr txBox="1"/>
          <p:nvPr>
            <p:custDataLst>
              <p:tags r:id="rId66"/>
            </p:custDataLst>
          </p:nvPr>
        </p:nvSpPr>
        <p:spPr>
          <a:xfrm>
            <a:off x="7044709" y="5694045"/>
            <a:ext cx="19783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chemeClr val="tx2"/>
                </a:solidFill>
                <a:cs typeface="+mn-lt"/>
              </a:rPr>
              <a:t>降</a:t>
            </a:r>
            <a:r>
              <a:rPr lang="en-US" altLang="zh-CN" sz="2100" b="1">
                <a:solidFill>
                  <a:schemeClr val="tx2"/>
                </a:solidFill>
                <a:cs typeface="+mn-lt"/>
              </a:rPr>
              <a:t> 62%</a:t>
            </a:r>
            <a:endParaRPr lang="en-US" altLang="zh-CN"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2" name="文本框 71"/>
          <p:cNvSpPr txBox="1"/>
          <p:nvPr>
            <p:custDataLst>
              <p:tags r:id="rId67"/>
            </p:custDataLst>
          </p:nvPr>
        </p:nvSpPr>
        <p:spPr>
          <a:xfrm>
            <a:off x="7044709" y="6048851"/>
            <a:ext cx="1978371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C7480"/>
                </a:solidFill>
                <a:cs typeface="+mn-lt"/>
              </a:rPr>
              <a:t>较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2020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年</a:t>
            </a:r>
            <a:endParaRPr lang="zh-CN" altLang="en-US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73" name="任意多边形 72"/>
          <p:cNvSpPr/>
          <p:nvPr>
            <p:custDataLst>
              <p:tags r:id="rId68"/>
            </p:custDataLst>
          </p:nvPr>
        </p:nvSpPr>
        <p:spPr>
          <a:xfrm>
            <a:off x="9251315" y="5414645"/>
            <a:ext cx="2207260" cy="938530"/>
          </a:xfrm>
          <a:custGeom>
            <a:avLst/>
            <a:gdLst>
              <a:gd name="sw" fmla="*/ 1 w 3475"/>
              <a:gd name="sh" fmla="*/ 1 h 1477"/>
              <a:gd name="mins" fmla="min sw sh"/>
              <a:gd name="dsw" fmla="+- 0 sw mins"/>
              <a:gd name="dsh" fmla="+- 0 sh mins"/>
              <a:gd name="p0x0" fmla="*/ 120 w 3475"/>
              <a:gd name="p0y0" fmla="*/ 0 h 1477"/>
              <a:gd name="p0x1" fmla="*/ 3355 w 3475"/>
              <a:gd name="p0y1" fmla="*/ 0 h 1477"/>
              <a:gd name="p0x2" fmla="*/ 3421 w 3475"/>
              <a:gd name="p0y2" fmla="*/ 0 h 1477"/>
              <a:gd name="p0x3" fmla="*/ 3475 w 3475"/>
              <a:gd name="p0y3" fmla="*/ 53 h 1477"/>
              <a:gd name="p0x4" fmla="*/ 3475 w 3475"/>
              <a:gd name="p0y4" fmla="*/ 120 h 1477"/>
              <a:gd name="p0x5" fmla="*/ 3475 w 3475"/>
              <a:gd name="p0y5" fmla="*/ 1357 h 1477"/>
              <a:gd name="p0x6" fmla="*/ 3475 w 3475"/>
              <a:gd name="p0y6" fmla="*/ 1423 h 1477"/>
              <a:gd name="p0x7" fmla="*/ 3421 w 3475"/>
              <a:gd name="p0y7" fmla="*/ 1477 h 1477"/>
              <a:gd name="p0x8" fmla="*/ 3355 w 3475"/>
              <a:gd name="p0y8" fmla="*/ 1477 h 1477"/>
              <a:gd name="p0x9" fmla="*/ 120 w 3475"/>
              <a:gd name="p0y9" fmla="*/ 1477 h 1477"/>
              <a:gd name="p0x10" fmla="*/ 53 w 3475"/>
              <a:gd name="p0y10" fmla="*/ 1477 h 1477"/>
              <a:gd name="p0x11" fmla="*/ 0 w 3475"/>
              <a:gd name="p0y11" fmla="*/ 1423 h 1477"/>
              <a:gd name="p0x12" fmla="*/ 0 w 3475"/>
              <a:gd name="p0y12" fmla="*/ 1357 h 1477"/>
              <a:gd name="p0x13" fmla="*/ 0 w 3475"/>
              <a:gd name="p0y13" fmla="*/ 120 h 1477"/>
              <a:gd name="p0x14" fmla="*/ 0 w 3475"/>
              <a:gd name="p0y14" fmla="*/ 53 h 1477"/>
              <a:gd name="p0x15" fmla="*/ 53 w 3475"/>
              <a:gd name="p0y15" fmla="*/ 0 h 1477"/>
              <a:gd name="p0x16" fmla="*/ 120 w 3475"/>
              <a:gd name="p0y16" fmla="*/ 0 h 14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>
            <p:custDataLst>
              <p:tags r:id="rId69"/>
            </p:custDataLst>
          </p:nvPr>
        </p:nvSpPr>
        <p:spPr>
          <a:xfrm>
            <a:off x="9365980" y="5491163"/>
            <a:ext cx="197837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chemeClr val="tx2"/>
                </a:solidFill>
                <a:cs typeface="+mn-lt"/>
              </a:rPr>
              <a:t>AI</a:t>
            </a:r>
            <a:r>
              <a:rPr lang="zh-CN" sz="1200">
                <a:solidFill>
                  <a:schemeClr val="tx2"/>
                </a:solidFill>
                <a:cs typeface="+mn-lt"/>
              </a:rPr>
              <a:t>视觉算法推理延迟</a:t>
            </a:r>
            <a:endParaRPr lang="zh-CN"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75" name="文本框 74"/>
          <p:cNvSpPr txBox="1"/>
          <p:nvPr>
            <p:custDataLst>
              <p:tags r:id="rId70"/>
            </p:custDataLst>
          </p:nvPr>
        </p:nvSpPr>
        <p:spPr>
          <a:xfrm>
            <a:off x="9365980" y="5694045"/>
            <a:ext cx="23915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chemeClr val="tx2"/>
                </a:solidFill>
                <a:cs typeface="+mn-lt"/>
              </a:rPr>
              <a:t>压缩至</a:t>
            </a:r>
            <a:r>
              <a:rPr lang="en-US" altLang="zh-CN" sz="2100" b="1">
                <a:solidFill>
                  <a:schemeClr val="tx2"/>
                </a:solidFill>
                <a:cs typeface="+mn-lt"/>
              </a:rPr>
              <a:t> 300ms </a:t>
            </a:r>
            <a:r>
              <a:rPr lang="zh-CN" altLang="en-US" sz="2100" b="1">
                <a:solidFill>
                  <a:schemeClr val="tx2"/>
                </a:solidFill>
                <a:cs typeface="+mn-lt"/>
              </a:rPr>
              <a:t>内</a:t>
            </a:r>
            <a:endParaRPr lang="zh-CN" altLang="en-US"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6" name="文本框 75"/>
          <p:cNvSpPr txBox="1"/>
          <p:nvPr>
            <p:custDataLst>
              <p:tags r:id="rId71"/>
            </p:custDataLst>
          </p:nvPr>
        </p:nvSpPr>
        <p:spPr>
          <a:xfrm>
            <a:off x="9365980" y="6048851"/>
            <a:ext cx="1978371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7480"/>
                </a:solidFill>
                <a:cs typeface="+mn-lt"/>
              </a:rPr>
              <a:t>机构级部署经济可行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失能照护缺口倒逼效率升级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111885"/>
          </a:xfrm>
          <a:custGeom>
            <a:avLst/>
            <a:gdLst>
              <a:gd name="sw" fmla="*/ 1 w 17400"/>
              <a:gd name="sh" fmla="*/ 1 h 1751"/>
              <a:gd name="mins" fmla="min sw sh"/>
              <a:gd name="dsw" fmla="+- 0 sw mins"/>
              <a:gd name="dsh" fmla="+- 0 sh mins"/>
              <a:gd name="p0x0" fmla="*/ 300 w 17400"/>
              <a:gd name="p0y0" fmla="*/ 0 h 1751"/>
              <a:gd name="p0x1" fmla="*/ 17100 w 17400"/>
              <a:gd name="p0y1" fmla="*/ 0 h 1751"/>
              <a:gd name="p0x2" fmla="*/ 17265 w 17400"/>
              <a:gd name="p0y2" fmla="*/ 0 h 1751"/>
              <a:gd name="p0x3" fmla="*/ 17400 w 17400"/>
              <a:gd name="p0y3" fmla="*/ 134 h 1751"/>
              <a:gd name="p0x4" fmla="*/ 17400 w 17400"/>
              <a:gd name="p0y4" fmla="*/ 300 h 1751"/>
              <a:gd name="p0x5" fmla="*/ 17400 w 17400"/>
              <a:gd name="p0y5" fmla="*/ 1451 h 1751"/>
              <a:gd name="p0x6" fmla="*/ 17400 w 17400"/>
              <a:gd name="p0y6" fmla="*/ 1617 h 1751"/>
              <a:gd name="p0x7" fmla="*/ 17265 w 17400"/>
              <a:gd name="p0y7" fmla="*/ 1751 h 1751"/>
              <a:gd name="p0x8" fmla="*/ 17100 w 17400"/>
              <a:gd name="p0y8" fmla="*/ 1751 h 1751"/>
              <a:gd name="p0x9" fmla="*/ 300 w 17400"/>
              <a:gd name="p0y9" fmla="*/ 1751 h 1751"/>
              <a:gd name="p0x10" fmla="*/ 134 w 17400"/>
              <a:gd name="p0y10" fmla="*/ 1751 h 1751"/>
              <a:gd name="p0x11" fmla="*/ 0 w 17400"/>
              <a:gd name="p0y11" fmla="*/ 1617 h 1751"/>
              <a:gd name="p0x12" fmla="*/ 0 w 17400"/>
              <a:gd name="p0y12" fmla="*/ 1451 h 1751"/>
              <a:gd name="p0x13" fmla="*/ 0 w 17400"/>
              <a:gd name="p0y13" fmla="*/ 300 h 1751"/>
              <a:gd name="p0x14" fmla="*/ 0 w 17400"/>
              <a:gd name="p0y14" fmla="*/ 134 h 1751"/>
              <a:gd name="p0x15" fmla="*/ 134 w 17400"/>
              <a:gd name="p0y15" fmla="*/ 0 h 1751"/>
              <a:gd name="p0x16" fmla="*/ 300 w 17400"/>
              <a:gd name="p0y16" fmla="*/ 0 h 1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800100" y="1450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98"/>
              <a:lumOff val="930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229047a7-b4a4-11f1-8983-4afedfe5e86a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248" b="248"/>
          <a:stretch>
            <a:fillRect/>
          </a:stretch>
        </p:blipFill>
        <p:spPr>
          <a:xfrm>
            <a:off x="885825" y="1536700"/>
            <a:ext cx="247650" cy="2476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47800" y="1278255"/>
            <a:ext cx="4004739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>
                <a:solidFill>
                  <a:schemeClr val="accent1">
                    <a:lumMod val="49437"/>
                  </a:schemeClr>
                </a:solidFill>
                <a:cs typeface="+mn-lt"/>
              </a:rPr>
              <a:t>人力缺口倒逼模式升级：从“一对一盯防”转向“人防</a:t>
            </a:r>
            <a:r>
              <a:rPr lang="en-US" altLang="zh-CN">
                <a:solidFill>
                  <a:schemeClr val="accent1">
                    <a:lumMod val="49437"/>
                  </a:schemeClr>
                </a:solidFill>
                <a:cs typeface="+mn-lt"/>
              </a:rPr>
              <a:t>+</a:t>
            </a:r>
            <a:r>
              <a:rPr lang="zh-CN" altLang="en-US">
                <a:solidFill>
                  <a:schemeClr val="accent1">
                    <a:lumMod val="49437"/>
                  </a:schemeClr>
                </a:solidFill>
                <a:cs typeface="+mn-lt"/>
              </a:rPr>
              <a:t>技防”覆盖。</a:t>
            </a:r>
            <a:endParaRPr lang="zh-CN" altLang="en-US">
              <a:solidFill>
                <a:schemeClr val="accent1">
                  <a:lumMod val="49437"/>
                </a:schemeClr>
              </a:solidFill>
              <a:cs typeface="+mn-lt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5680710" y="1295400"/>
            <a:ext cx="9525" cy="730885"/>
          </a:xfrm>
          <a:prstGeom prst="rect">
            <a:avLst/>
          </a:prstGeom>
          <a:solidFill>
            <a:schemeClr val="accent1">
              <a:lumMod val="6998"/>
              <a:lumOff val="930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919264" y="1290638"/>
            <a:ext cx="2502989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sz="3000" b="1">
                <a:solidFill>
                  <a:srgbClr val="1D5E79"/>
                </a:solidFill>
                <a:cs typeface="+mn-lt"/>
              </a:rPr>
              <a:t>4000</a:t>
            </a:r>
            <a:r>
              <a:rPr lang="zh-CN" sz="3000" b="1">
                <a:solidFill>
                  <a:srgbClr val="1D5E79"/>
                </a:solidFill>
                <a:cs typeface="+mn-lt"/>
              </a:rPr>
              <a:t>万</a:t>
            </a:r>
            <a:endParaRPr lang="zh-CN" sz="3000" b="1">
              <a:solidFill>
                <a:srgbClr val="1D5E79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919264" y="1718310"/>
            <a:ext cx="25029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accent1">
                    <a:lumMod val="49437"/>
                  </a:schemeClr>
                </a:solidFill>
                <a:cs typeface="+mn-lt"/>
              </a:rPr>
              <a:t>失能及半失能老人</a:t>
            </a:r>
            <a:endParaRPr sz="1350">
              <a:solidFill>
                <a:schemeClr val="accent1">
                  <a:lumMod val="49437"/>
                </a:schemeClr>
              </a:solidFill>
              <a:cs typeface="+mn-lt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8650605" y="1295400"/>
            <a:ext cx="9525" cy="730885"/>
          </a:xfrm>
          <a:prstGeom prst="rect">
            <a:avLst/>
          </a:prstGeom>
          <a:solidFill>
            <a:schemeClr val="accent1">
              <a:lumMod val="6998"/>
              <a:lumOff val="930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888987" y="1290638"/>
            <a:ext cx="2502989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altLang="en-US" sz="3000" b="1">
                <a:solidFill>
                  <a:srgbClr val="1D5E79"/>
                </a:solidFill>
                <a:cs typeface="+mn-lt"/>
              </a:rPr>
              <a:t>500</a:t>
            </a:r>
            <a:r>
              <a:rPr lang="zh-CN" altLang="en-US" sz="3000" b="1">
                <a:solidFill>
                  <a:srgbClr val="1D5E79"/>
                </a:solidFill>
                <a:cs typeface="+mn-lt"/>
              </a:rPr>
              <a:t>万</a:t>
            </a:r>
            <a:r>
              <a:rPr lang="en-US" altLang="zh-CN" sz="3000" b="1">
                <a:solidFill>
                  <a:srgbClr val="1D5E79"/>
                </a:solidFill>
                <a:cs typeface="+mn-lt"/>
              </a:rPr>
              <a:t>+</a:t>
            </a:r>
            <a:endParaRPr lang="en-US" altLang="zh-CN" sz="3000" b="1">
              <a:solidFill>
                <a:srgbClr val="1D5E79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888987" y="1718310"/>
            <a:ext cx="25029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accent1">
                    <a:lumMod val="49437"/>
                  </a:schemeClr>
                </a:solidFill>
                <a:cs typeface="+mn-lt"/>
              </a:rPr>
              <a:t>护理员缺口</a:t>
            </a:r>
            <a:endParaRPr sz="1350">
              <a:solidFill>
                <a:schemeClr val="accent1">
                  <a:lumMod val="49437"/>
                </a:schemeClr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759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0 w 5585"/>
              <a:gd name="p0y0" fmla="*/ 0 h 6060"/>
              <a:gd name="p0x1" fmla="*/ 5285 w 5585"/>
              <a:gd name="p0y1" fmla="*/ 0 h 6060"/>
              <a:gd name="p0x2" fmla="*/ 5450 w 5585"/>
              <a:gd name="p0y2" fmla="*/ 0 h 6060"/>
              <a:gd name="p0x3" fmla="*/ 5585 w 5585"/>
              <a:gd name="p0y3" fmla="*/ 134 h 6060"/>
              <a:gd name="p0x4" fmla="*/ 5585 w 5585"/>
              <a:gd name="p0y4" fmla="*/ 300 h 6060"/>
              <a:gd name="p0x5" fmla="*/ 5585 w 5585"/>
              <a:gd name="p0y5" fmla="*/ 5760 h 6060"/>
              <a:gd name="p0x6" fmla="*/ 5585 w 5585"/>
              <a:gd name="p0y6" fmla="*/ 5925 h 6060"/>
              <a:gd name="p0x7" fmla="*/ 5450 w 5585"/>
              <a:gd name="p0y7" fmla="*/ 6060 h 6060"/>
              <a:gd name="p0x8" fmla="*/ 5285 w 5585"/>
              <a:gd name="p0y8" fmla="*/ 6060 h 6060"/>
              <a:gd name="p0x9" fmla="*/ 300 w 5585"/>
              <a:gd name="p0y9" fmla="*/ 6060 h 6060"/>
              <a:gd name="p0x10" fmla="*/ 134 w 5585"/>
              <a:gd name="p0y10" fmla="*/ 6060 h 6060"/>
              <a:gd name="p0x11" fmla="*/ 0 w 5585"/>
              <a:gd name="p0y11" fmla="*/ 5925 h 6060"/>
              <a:gd name="p0x12" fmla="*/ 0 w 5585"/>
              <a:gd name="p0y12" fmla="*/ 5760 h 6060"/>
              <a:gd name="p0x13" fmla="*/ 0 w 5585"/>
              <a:gd name="p0y13" fmla="*/ 300 h 6060"/>
              <a:gd name="p0x14" fmla="*/ 0 w 5585"/>
              <a:gd name="p0y14" fmla="*/ 134 h 6060"/>
              <a:gd name="p0x15" fmla="*/ 134 w 5585"/>
              <a:gd name="p0y15" fmla="*/ 0 h 6060"/>
              <a:gd name="p0x16" fmla="*/ 30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171450" dist="38100" dir="5399999" algn="ctr" rotWithShape="0">
              <a:schemeClr val="accent1">
                <a:alpha val="14118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581025" y="2628900"/>
            <a:ext cx="3536950" cy="537210"/>
            <a:chOff x="915" y="4140"/>
            <a:chExt cx="5570" cy="846"/>
          </a:xfrm>
        </p:grpSpPr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915" y="4140"/>
              <a:ext cx="5570" cy="847"/>
            </a:xfrm>
            <a:custGeom>
              <a:avLst/>
              <a:gdLst>
                <a:gd name="sw" fmla="*/ 1 w 5570"/>
                <a:gd name="sh" fmla="*/ 1 h 847"/>
                <a:gd name="mins" fmla="min sw sh"/>
                <a:gd name="dsw" fmla="+- 0 sw mins"/>
                <a:gd name="dsh" fmla="+- 0 sh mins"/>
                <a:gd name="p0x0" fmla="*/ 0 w 5570"/>
                <a:gd name="p0y0" fmla="*/ 0 h 847"/>
                <a:gd name="p0x1" fmla="*/ 5570 w 5570"/>
                <a:gd name="p0y1" fmla="*/ 0 h 847"/>
                <a:gd name="p0x2" fmla="*/ 5570 w 5570"/>
                <a:gd name="p0y2" fmla="*/ 847 h 847"/>
                <a:gd name="p0x3" fmla="*/ 0 w 5570"/>
                <a:gd name="p0y3" fmla="*/ 847 h 847"/>
                <a:gd name="p0x4" fmla="*/ 0 w 5570"/>
                <a:gd name="p0y4" fmla="*/ 0 h 847"/>
              </a:gdLst>
              <a:ahLst/>
              <a:cxnLst/>
              <a:pathLst>
                <a:path w="5570" h="847">
                  <a:moveTo>
                    <a:pt x="300" y="0"/>
                  </a:moveTo>
                  <a:lnTo>
                    <a:pt x="5270" y="0"/>
                  </a:lnTo>
                  <a:cubicBezTo>
                    <a:pt x="5436" y="0"/>
                    <a:pt x="5570" y="134"/>
                    <a:pt x="5570" y="300"/>
                  </a:cubicBezTo>
                  <a:lnTo>
                    <a:pt x="5570" y="847"/>
                  </a:lnTo>
                  <a:lnTo>
                    <a:pt x="0" y="847"/>
                  </a:lnTo>
                  <a:lnTo>
                    <a:pt x="0" y="300"/>
                  </a:lnTo>
                  <a:cubicBezTo>
                    <a:pt x="0" y="134"/>
                    <a:pt x="134" y="0"/>
                    <a:pt x="300" y="0"/>
                  </a:cubicBezTo>
                  <a:close/>
                </a:path>
              </a:pathLst>
            </a:custGeom>
            <a:solidFill>
              <a:srgbClr val="DCEAF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915" y="4972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1263015" y="27597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22904842-b4a4-11f1-8983-4afedfe5e86a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400" t="-104" r="400" b="104"/>
          <a:stretch>
            <a:fillRect/>
          </a:stretch>
        </p:blipFill>
        <p:spPr>
          <a:xfrm>
            <a:off x="1320165" y="2816860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1606525" y="2743200"/>
            <a:ext cx="2057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accent1">
                    <a:lumMod val="56179"/>
                  </a:schemeClr>
                </a:solidFill>
                <a:cs typeface="+mn-lt"/>
              </a:rPr>
              <a:t>失能及半失能老人</a:t>
            </a:r>
            <a:endParaRPr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2026368" y="3639741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核心数据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1693069" y="3853100"/>
            <a:ext cx="1465212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chemeClr val="tx2"/>
                </a:solidFill>
                <a:cs typeface="+mn-lt"/>
              </a:rPr>
              <a:t>4000</a:t>
            </a:r>
            <a:endParaRPr sz="33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2777280" y="4038838"/>
            <a:ext cx="457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5C7480"/>
                </a:solidFill>
                <a:cs typeface="+mn-lt"/>
              </a:rPr>
              <a:t>万</a:t>
            </a:r>
            <a:endParaRPr b="1">
              <a:solidFill>
                <a:srgbClr val="5C7480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2082165" y="4836160"/>
            <a:ext cx="533400" cy="19050"/>
          </a:xfrm>
          <a:custGeom>
            <a:avLst/>
            <a:gdLst>
              <a:gd name="sw" fmla="*/ 1 w 840"/>
              <a:gd name="sh" fmla="*/ 1 h 30"/>
              <a:gd name="mins" fmla="min sw sh"/>
              <a:gd name="dsw" fmla="+- 0 sw mins"/>
              <a:gd name="dsh" fmla="+- 0 sh mins"/>
              <a:gd name="p0x0" fmla="*/ 15 w 840"/>
              <a:gd name="p0y0" fmla="*/ 0 h 30"/>
              <a:gd name="p0x1" fmla="*/ 825 w 840"/>
              <a:gd name="p0y1" fmla="*/ 0 h 30"/>
              <a:gd name="p0x2" fmla="*/ 833 w 840"/>
              <a:gd name="p0y2" fmla="*/ 0 h 30"/>
              <a:gd name="p0x3" fmla="*/ 840 w 840"/>
              <a:gd name="p0y3" fmla="*/ 6 h 30"/>
              <a:gd name="p0x4" fmla="*/ 840 w 840"/>
              <a:gd name="p0y4" fmla="*/ 15 h 30"/>
              <a:gd name="p0x5" fmla="*/ 840 w 840"/>
              <a:gd name="p0y5" fmla="*/ 23 h 30"/>
              <a:gd name="p0x6" fmla="*/ 833 w 840"/>
              <a:gd name="p0y6" fmla="*/ 30 h 30"/>
              <a:gd name="p0x7" fmla="*/ 825 w 840"/>
              <a:gd name="p0y7" fmla="*/ 30 h 30"/>
              <a:gd name="p0x8" fmla="*/ 15 w 840"/>
              <a:gd name="p0y8" fmla="*/ 30 h 30"/>
              <a:gd name="p0x9" fmla="*/ 6 w 840"/>
              <a:gd name="p0y9" fmla="*/ 30 h 30"/>
              <a:gd name="p0x10" fmla="*/ 0 w 840"/>
              <a:gd name="p0y10" fmla="*/ 23 h 30"/>
              <a:gd name="p0x11" fmla="*/ 0 w 840"/>
              <a:gd name="p0y11" fmla="*/ 15 h 30"/>
              <a:gd name="p0x12" fmla="*/ 0 w 840"/>
              <a:gd name="p0y12" fmla="*/ 6 h 30"/>
              <a:gd name="p0x13" fmla="*/ 6 w 840"/>
              <a:gd name="p0y13" fmla="*/ 0 h 30"/>
              <a:gd name="p0x14" fmla="*/ 15 w 8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1945557" y="5289947"/>
            <a:ext cx="9601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护理员缺口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1768475" y="5565775"/>
            <a:ext cx="1161415" cy="428625"/>
          </a:xfrm>
          <a:custGeom>
            <a:avLst/>
            <a:gdLst>
              <a:gd name="sw" fmla="*/ 1 w 1828"/>
              <a:gd name="sh" fmla="*/ 1 h 675"/>
              <a:gd name="mins" fmla="min sw sh"/>
              <a:gd name="dsw" fmla="+- 0 sw mins"/>
              <a:gd name="dsh" fmla="+- 0 sh mins"/>
              <a:gd name="p0x0" fmla="*/ 337 w 1828"/>
              <a:gd name="p0y0" fmla="*/ 0 h 675"/>
              <a:gd name="p0x1" fmla="*/ 1490 w 1828"/>
              <a:gd name="p0y1" fmla="*/ 0 h 675"/>
              <a:gd name="p0x2" fmla="*/ 1677 w 1828"/>
              <a:gd name="p0y2" fmla="*/ 0 h 675"/>
              <a:gd name="p0x3" fmla="*/ 1828 w 1828"/>
              <a:gd name="p0y3" fmla="*/ 151 h 675"/>
              <a:gd name="p0x4" fmla="*/ 1828 w 1828"/>
              <a:gd name="p0y4" fmla="*/ 337 h 675"/>
              <a:gd name="p0x5" fmla="*/ 1828 w 1828"/>
              <a:gd name="p0y5" fmla="*/ 523 h 675"/>
              <a:gd name="p0x6" fmla="*/ 1677 w 1828"/>
              <a:gd name="p0y6" fmla="*/ 675 h 675"/>
              <a:gd name="p0x7" fmla="*/ 1490 w 1828"/>
              <a:gd name="p0y7" fmla="*/ 675 h 675"/>
              <a:gd name="p0x8" fmla="*/ 337 w 1828"/>
              <a:gd name="p0y8" fmla="*/ 675 h 675"/>
              <a:gd name="p0x9" fmla="*/ 151 w 1828"/>
              <a:gd name="p0y9" fmla="*/ 675 h 675"/>
              <a:gd name="p0x10" fmla="*/ 0 w 1828"/>
              <a:gd name="p0y10" fmla="*/ 523 h 675"/>
              <a:gd name="p0x11" fmla="*/ 0 w 1828"/>
              <a:gd name="p0y11" fmla="*/ 337 h 675"/>
              <a:gd name="p0x12" fmla="*/ 0 w 1828"/>
              <a:gd name="p0y12" fmla="*/ 151 h 675"/>
              <a:gd name="p0x13" fmla="*/ 151 w 1828"/>
              <a:gd name="p0y13" fmla="*/ 0 h 675"/>
              <a:gd name="p0x14" fmla="*/ 337 w 1828"/>
              <a:gd name="p0y14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9E3E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1883273" y="5604272"/>
            <a:ext cx="119911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7A2E2A"/>
                </a:solidFill>
                <a:cs typeface="+mn-lt"/>
              </a:rPr>
              <a:t>500</a:t>
            </a:r>
            <a:r>
              <a:rPr lang="zh-CN" altLang="en-US" sz="2100" b="1">
                <a:solidFill>
                  <a:srgbClr val="7A2E2A"/>
                </a:solidFill>
                <a:cs typeface="+mn-lt"/>
              </a:rPr>
              <a:t>万</a:t>
            </a:r>
            <a:r>
              <a:rPr lang="en-US" altLang="zh-CN" sz="2100" b="1">
                <a:solidFill>
                  <a:srgbClr val="7A2E2A"/>
                </a:solidFill>
                <a:cs typeface="+mn-lt"/>
              </a:rPr>
              <a:t>+</a:t>
            </a:r>
            <a:endParaRPr lang="en-US" altLang="zh-CN" sz="2100" b="1">
              <a:solidFill>
                <a:srgbClr val="7A2E2A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29"/>
            </p:custDataLst>
          </p:nvPr>
        </p:nvSpPr>
        <p:spPr>
          <a:xfrm>
            <a:off x="43224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0 w 5585"/>
              <a:gd name="p0y0" fmla="*/ 0 h 6060"/>
              <a:gd name="p0x1" fmla="*/ 5285 w 5585"/>
              <a:gd name="p0y1" fmla="*/ 0 h 6060"/>
              <a:gd name="p0x2" fmla="*/ 5450 w 5585"/>
              <a:gd name="p0y2" fmla="*/ 0 h 6060"/>
              <a:gd name="p0x3" fmla="*/ 5585 w 5585"/>
              <a:gd name="p0y3" fmla="*/ 134 h 6060"/>
              <a:gd name="p0x4" fmla="*/ 5585 w 5585"/>
              <a:gd name="p0y4" fmla="*/ 300 h 6060"/>
              <a:gd name="p0x5" fmla="*/ 5585 w 5585"/>
              <a:gd name="p0y5" fmla="*/ 5760 h 6060"/>
              <a:gd name="p0x6" fmla="*/ 5585 w 5585"/>
              <a:gd name="p0y6" fmla="*/ 5925 h 6060"/>
              <a:gd name="p0x7" fmla="*/ 5450 w 5585"/>
              <a:gd name="p0y7" fmla="*/ 6060 h 6060"/>
              <a:gd name="p0x8" fmla="*/ 5285 w 5585"/>
              <a:gd name="p0y8" fmla="*/ 6060 h 6060"/>
              <a:gd name="p0x9" fmla="*/ 300 w 5585"/>
              <a:gd name="p0y9" fmla="*/ 6060 h 6060"/>
              <a:gd name="p0x10" fmla="*/ 134 w 5585"/>
              <a:gd name="p0y10" fmla="*/ 6060 h 6060"/>
              <a:gd name="p0x11" fmla="*/ 0 w 5585"/>
              <a:gd name="p0y11" fmla="*/ 5925 h 6060"/>
              <a:gd name="p0x12" fmla="*/ 0 w 5585"/>
              <a:gd name="p0y12" fmla="*/ 5760 h 6060"/>
              <a:gd name="p0x13" fmla="*/ 0 w 5585"/>
              <a:gd name="p0y13" fmla="*/ 300 h 6060"/>
              <a:gd name="p0x14" fmla="*/ 0 w 5585"/>
              <a:gd name="p0y14" fmla="*/ 134 h 6060"/>
              <a:gd name="p0x15" fmla="*/ 134 w 5585"/>
              <a:gd name="p0y15" fmla="*/ 0 h 6060"/>
              <a:gd name="p0x16" fmla="*/ 30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171450" dist="38100" dir="5399999" algn="ctr" rotWithShape="0">
              <a:schemeClr val="accent1">
                <a:alpha val="14118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4327525" y="2628900"/>
            <a:ext cx="3536950" cy="537210"/>
            <a:chOff x="6815" y="4140"/>
            <a:chExt cx="5570" cy="846"/>
          </a:xfrm>
        </p:grpSpPr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6815" y="4140"/>
              <a:ext cx="5570" cy="847"/>
            </a:xfrm>
            <a:custGeom>
              <a:avLst/>
              <a:gdLst>
                <a:gd name="sw" fmla="*/ 1 w 5570"/>
                <a:gd name="sh" fmla="*/ 1 h 847"/>
                <a:gd name="mins" fmla="min sw sh"/>
                <a:gd name="dsw" fmla="+- 0 sw mins"/>
                <a:gd name="dsh" fmla="+- 0 sh mins"/>
                <a:gd name="p0x0" fmla="*/ 0 w 5570"/>
                <a:gd name="p0y0" fmla="*/ 0 h 847"/>
                <a:gd name="p0x1" fmla="*/ 5570 w 5570"/>
                <a:gd name="p0y1" fmla="*/ 0 h 847"/>
                <a:gd name="p0x2" fmla="*/ 5570 w 5570"/>
                <a:gd name="p0y2" fmla="*/ 847 h 847"/>
                <a:gd name="p0x3" fmla="*/ 0 w 5570"/>
                <a:gd name="p0y3" fmla="*/ 847 h 847"/>
                <a:gd name="p0x4" fmla="*/ 0 w 5570"/>
                <a:gd name="p0y4" fmla="*/ 0 h 847"/>
              </a:gdLst>
              <a:ahLst/>
              <a:cxnLst/>
              <a:pathLst>
                <a:path w="5570" h="847">
                  <a:moveTo>
                    <a:pt x="300" y="0"/>
                  </a:moveTo>
                  <a:lnTo>
                    <a:pt x="5270" y="0"/>
                  </a:lnTo>
                  <a:cubicBezTo>
                    <a:pt x="5436" y="0"/>
                    <a:pt x="5570" y="134"/>
                    <a:pt x="5570" y="300"/>
                  </a:cubicBezTo>
                  <a:lnTo>
                    <a:pt x="5570" y="847"/>
                  </a:lnTo>
                  <a:lnTo>
                    <a:pt x="0" y="847"/>
                  </a:lnTo>
                  <a:lnTo>
                    <a:pt x="0" y="300"/>
                  </a:lnTo>
                  <a:cubicBezTo>
                    <a:pt x="0" y="134"/>
                    <a:pt x="134" y="0"/>
                    <a:pt x="300" y="0"/>
                  </a:cubicBezTo>
                  <a:close/>
                </a:path>
              </a:pathLst>
            </a:custGeom>
            <a:solidFill>
              <a:srgbClr val="DCEAF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6815" y="4972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8" name="任意多边形 37"/>
          <p:cNvSpPr/>
          <p:nvPr>
            <p:custDataLst>
              <p:tags r:id="rId32"/>
            </p:custDataLst>
          </p:nvPr>
        </p:nvSpPr>
        <p:spPr>
          <a:xfrm>
            <a:off x="5124450" y="27597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2290497c-b4a4-11f1-8983-4afedfe5e86a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104" b="104"/>
          <a:stretch>
            <a:fillRect/>
          </a:stretch>
        </p:blipFill>
        <p:spPr>
          <a:xfrm>
            <a:off x="5181600" y="2816860"/>
            <a:ext cx="152400" cy="1524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36"/>
            </p:custDataLst>
          </p:nvPr>
        </p:nvSpPr>
        <p:spPr>
          <a:xfrm>
            <a:off x="5467350" y="2743200"/>
            <a:ext cx="1828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accent1">
                    <a:lumMod val="56179"/>
                  </a:schemeClr>
                </a:solidFill>
                <a:cs typeface="+mn-lt"/>
              </a:rPr>
              <a:t>慢性病老年患者</a:t>
            </a:r>
            <a:endParaRPr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43" name="文本框 42"/>
          <p:cNvSpPr txBox="1"/>
          <p:nvPr>
            <p:custDataLst>
              <p:tags r:id="rId37"/>
            </p:custDataLst>
          </p:nvPr>
        </p:nvSpPr>
        <p:spPr>
          <a:xfrm>
            <a:off x="5772893" y="3639741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核心数据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44" name="文本框 43"/>
          <p:cNvSpPr txBox="1"/>
          <p:nvPr>
            <p:custDataLst>
              <p:tags r:id="rId38"/>
            </p:custDataLst>
          </p:nvPr>
        </p:nvSpPr>
        <p:spPr>
          <a:xfrm>
            <a:off x="5831834" y="3853100"/>
            <a:ext cx="68066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chemeClr val="tx2"/>
                </a:solidFill>
                <a:cs typeface="+mn-lt"/>
              </a:rPr>
              <a:t>2</a:t>
            </a:r>
            <a:endParaRPr sz="33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39"/>
            </p:custDataLst>
          </p:nvPr>
        </p:nvSpPr>
        <p:spPr>
          <a:xfrm>
            <a:off x="6131500" y="4038838"/>
            <a:ext cx="457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5C7480"/>
                </a:solidFill>
                <a:cs typeface="+mn-lt"/>
              </a:rPr>
              <a:t>亿</a:t>
            </a:r>
            <a:endParaRPr b="1">
              <a:solidFill>
                <a:srgbClr val="5C7480"/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40"/>
            </p:custDataLst>
          </p:nvPr>
        </p:nvSpPr>
        <p:spPr>
          <a:xfrm>
            <a:off x="5829300" y="4836160"/>
            <a:ext cx="533400" cy="19050"/>
          </a:xfrm>
          <a:custGeom>
            <a:avLst/>
            <a:gdLst>
              <a:gd name="sw" fmla="*/ 1 w 840"/>
              <a:gd name="sh" fmla="*/ 1 h 30"/>
              <a:gd name="mins" fmla="min sw sh"/>
              <a:gd name="dsw" fmla="+- 0 sw mins"/>
              <a:gd name="dsh" fmla="+- 0 sh mins"/>
              <a:gd name="p0x0" fmla="*/ 15 w 840"/>
              <a:gd name="p0y0" fmla="*/ 0 h 30"/>
              <a:gd name="p0x1" fmla="*/ 825 w 840"/>
              <a:gd name="p0y1" fmla="*/ 0 h 30"/>
              <a:gd name="p0x2" fmla="*/ 833 w 840"/>
              <a:gd name="p0y2" fmla="*/ 0 h 30"/>
              <a:gd name="p0x3" fmla="*/ 840 w 840"/>
              <a:gd name="p0y3" fmla="*/ 6 h 30"/>
              <a:gd name="p0x4" fmla="*/ 840 w 840"/>
              <a:gd name="p0y4" fmla="*/ 15 h 30"/>
              <a:gd name="p0x5" fmla="*/ 840 w 840"/>
              <a:gd name="p0y5" fmla="*/ 23 h 30"/>
              <a:gd name="p0x6" fmla="*/ 833 w 840"/>
              <a:gd name="p0y6" fmla="*/ 30 h 30"/>
              <a:gd name="p0x7" fmla="*/ 825 w 840"/>
              <a:gd name="p0y7" fmla="*/ 30 h 30"/>
              <a:gd name="p0x8" fmla="*/ 15 w 840"/>
              <a:gd name="p0y8" fmla="*/ 30 h 30"/>
              <a:gd name="p0x9" fmla="*/ 6 w 840"/>
              <a:gd name="p0y9" fmla="*/ 30 h 30"/>
              <a:gd name="p0x10" fmla="*/ 0 w 840"/>
              <a:gd name="p0y10" fmla="*/ 23 h 30"/>
              <a:gd name="p0x11" fmla="*/ 0 w 840"/>
              <a:gd name="p0y11" fmla="*/ 15 h 30"/>
              <a:gd name="p0x12" fmla="*/ 0 w 840"/>
              <a:gd name="p0y12" fmla="*/ 6 h 30"/>
              <a:gd name="p0x13" fmla="*/ 6 w 840"/>
              <a:gd name="p0y13" fmla="*/ 0 h 30"/>
              <a:gd name="p0x14" fmla="*/ 15 w 8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1"/>
            </p:custDataLst>
          </p:nvPr>
        </p:nvSpPr>
        <p:spPr>
          <a:xfrm>
            <a:off x="5853703" y="5289947"/>
            <a:ext cx="63706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患病率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2"/>
            </p:custDataLst>
          </p:nvPr>
        </p:nvSpPr>
        <p:spPr>
          <a:xfrm>
            <a:off x="5608955" y="5565775"/>
            <a:ext cx="973455" cy="428625"/>
          </a:xfrm>
          <a:custGeom>
            <a:avLst/>
            <a:gdLst>
              <a:gd name="sw" fmla="*/ 1 w 1532"/>
              <a:gd name="sh" fmla="*/ 1 h 675"/>
              <a:gd name="mins" fmla="min sw sh"/>
              <a:gd name="dsw" fmla="+- 0 sw mins"/>
              <a:gd name="dsh" fmla="+- 0 sh mins"/>
              <a:gd name="p0x0" fmla="*/ 337 w 1532"/>
              <a:gd name="p0y0" fmla="*/ 0 h 675"/>
              <a:gd name="p0x1" fmla="*/ 1195 w 1532"/>
              <a:gd name="p0y1" fmla="*/ 0 h 675"/>
              <a:gd name="p0x2" fmla="*/ 1381 w 1532"/>
              <a:gd name="p0y2" fmla="*/ 0 h 675"/>
              <a:gd name="p0x3" fmla="*/ 1532 w 1532"/>
              <a:gd name="p0y3" fmla="*/ 151 h 675"/>
              <a:gd name="p0x4" fmla="*/ 1532 w 1532"/>
              <a:gd name="p0y4" fmla="*/ 337 h 675"/>
              <a:gd name="p0x5" fmla="*/ 1532 w 1532"/>
              <a:gd name="p0y5" fmla="*/ 523 h 675"/>
              <a:gd name="p0x6" fmla="*/ 1381 w 1532"/>
              <a:gd name="p0y6" fmla="*/ 675 h 675"/>
              <a:gd name="p0x7" fmla="*/ 1195 w 1532"/>
              <a:gd name="p0y7" fmla="*/ 675 h 675"/>
              <a:gd name="p0x8" fmla="*/ 337 w 1532"/>
              <a:gd name="p0y8" fmla="*/ 675 h 675"/>
              <a:gd name="p0x9" fmla="*/ 151 w 1532"/>
              <a:gd name="p0y9" fmla="*/ 675 h 675"/>
              <a:gd name="p0x10" fmla="*/ 0 w 1532"/>
              <a:gd name="p0y10" fmla="*/ 523 h 675"/>
              <a:gd name="p0x11" fmla="*/ 0 w 1532"/>
              <a:gd name="p0y11" fmla="*/ 337 h 675"/>
              <a:gd name="p0x12" fmla="*/ 0 w 1532"/>
              <a:gd name="p0y12" fmla="*/ 151 h 675"/>
              <a:gd name="p0x13" fmla="*/ 151 w 1532"/>
              <a:gd name="p0y13" fmla="*/ 0 h 675"/>
              <a:gd name="p0x14" fmla="*/ 337 w 1532"/>
              <a:gd name="p0y14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EF1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5723706" y="5604272"/>
            <a:ext cx="10113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7A5512"/>
                </a:solidFill>
                <a:cs typeface="+mn-lt"/>
              </a:rPr>
              <a:t>78%+</a:t>
            </a:r>
            <a:endParaRPr sz="2100" b="1">
              <a:solidFill>
                <a:srgbClr val="7A5512"/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44"/>
            </p:custDataLst>
          </p:nvPr>
        </p:nvSpPr>
        <p:spPr>
          <a:xfrm>
            <a:off x="80689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0 w 5585"/>
              <a:gd name="p0y0" fmla="*/ 0 h 6060"/>
              <a:gd name="p0x1" fmla="*/ 5285 w 5585"/>
              <a:gd name="p0y1" fmla="*/ 0 h 6060"/>
              <a:gd name="p0x2" fmla="*/ 5450 w 5585"/>
              <a:gd name="p0y2" fmla="*/ 0 h 6060"/>
              <a:gd name="p0x3" fmla="*/ 5585 w 5585"/>
              <a:gd name="p0y3" fmla="*/ 134 h 6060"/>
              <a:gd name="p0x4" fmla="*/ 5585 w 5585"/>
              <a:gd name="p0y4" fmla="*/ 300 h 6060"/>
              <a:gd name="p0x5" fmla="*/ 5585 w 5585"/>
              <a:gd name="p0y5" fmla="*/ 5760 h 6060"/>
              <a:gd name="p0x6" fmla="*/ 5585 w 5585"/>
              <a:gd name="p0y6" fmla="*/ 5925 h 6060"/>
              <a:gd name="p0x7" fmla="*/ 5450 w 5585"/>
              <a:gd name="p0y7" fmla="*/ 6060 h 6060"/>
              <a:gd name="p0x8" fmla="*/ 5285 w 5585"/>
              <a:gd name="p0y8" fmla="*/ 6060 h 6060"/>
              <a:gd name="p0x9" fmla="*/ 300 w 5585"/>
              <a:gd name="p0y9" fmla="*/ 6060 h 6060"/>
              <a:gd name="p0x10" fmla="*/ 134 w 5585"/>
              <a:gd name="p0y10" fmla="*/ 6060 h 6060"/>
              <a:gd name="p0x11" fmla="*/ 0 w 5585"/>
              <a:gd name="p0y11" fmla="*/ 5925 h 6060"/>
              <a:gd name="p0x12" fmla="*/ 0 w 5585"/>
              <a:gd name="p0y12" fmla="*/ 5760 h 6060"/>
              <a:gd name="p0x13" fmla="*/ 0 w 5585"/>
              <a:gd name="p0y13" fmla="*/ 300 h 6060"/>
              <a:gd name="p0x14" fmla="*/ 0 w 5585"/>
              <a:gd name="p0y14" fmla="*/ 134 h 6060"/>
              <a:gd name="p0x15" fmla="*/ 134 w 5585"/>
              <a:gd name="p0y15" fmla="*/ 0 h 6060"/>
              <a:gd name="p0x16" fmla="*/ 30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171450" dist="38100" dir="5399999" algn="ctr" rotWithShape="0">
              <a:schemeClr val="accent1">
                <a:alpha val="14118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8074025" y="2628900"/>
            <a:ext cx="3536950" cy="537210"/>
            <a:chOff x="12715" y="4140"/>
            <a:chExt cx="5570" cy="846"/>
          </a:xfrm>
        </p:grpSpPr>
        <p:sp>
          <p:nvSpPr>
            <p:cNvPr id="52" name="任意多边形 51"/>
            <p:cNvSpPr/>
            <p:nvPr>
              <p:custDataLst>
                <p:tags r:id="rId45"/>
              </p:custDataLst>
            </p:nvPr>
          </p:nvSpPr>
          <p:spPr>
            <a:xfrm>
              <a:off x="12715" y="4140"/>
              <a:ext cx="5570" cy="847"/>
            </a:xfrm>
            <a:custGeom>
              <a:avLst/>
              <a:gdLst>
                <a:gd name="sw" fmla="*/ 1 w 5570"/>
                <a:gd name="sh" fmla="*/ 1 h 847"/>
                <a:gd name="mins" fmla="min sw sh"/>
                <a:gd name="dsw" fmla="+- 0 sw mins"/>
                <a:gd name="dsh" fmla="+- 0 sh mins"/>
                <a:gd name="p0x0" fmla="*/ 0 w 5570"/>
                <a:gd name="p0y0" fmla="*/ 0 h 847"/>
                <a:gd name="p0x1" fmla="*/ 5570 w 5570"/>
                <a:gd name="p0y1" fmla="*/ 0 h 847"/>
                <a:gd name="p0x2" fmla="*/ 5570 w 5570"/>
                <a:gd name="p0y2" fmla="*/ 847 h 847"/>
                <a:gd name="p0x3" fmla="*/ 0 w 5570"/>
                <a:gd name="p0y3" fmla="*/ 847 h 847"/>
                <a:gd name="p0x4" fmla="*/ 0 w 5570"/>
                <a:gd name="p0y4" fmla="*/ 0 h 847"/>
              </a:gdLst>
              <a:ahLst/>
              <a:cxnLst/>
              <a:pathLst>
                <a:path w="5570" h="847">
                  <a:moveTo>
                    <a:pt x="300" y="0"/>
                  </a:moveTo>
                  <a:lnTo>
                    <a:pt x="5270" y="0"/>
                  </a:lnTo>
                  <a:cubicBezTo>
                    <a:pt x="5436" y="0"/>
                    <a:pt x="5570" y="134"/>
                    <a:pt x="5570" y="300"/>
                  </a:cubicBezTo>
                  <a:lnTo>
                    <a:pt x="5570" y="847"/>
                  </a:lnTo>
                  <a:lnTo>
                    <a:pt x="0" y="847"/>
                  </a:lnTo>
                  <a:lnTo>
                    <a:pt x="0" y="300"/>
                  </a:lnTo>
                  <a:cubicBezTo>
                    <a:pt x="0" y="134"/>
                    <a:pt x="134" y="0"/>
                    <a:pt x="300" y="0"/>
                  </a:cubicBezTo>
                  <a:close/>
                </a:path>
              </a:pathLst>
            </a:custGeom>
            <a:solidFill>
              <a:srgbClr val="F6E3D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6"/>
              </p:custDataLst>
            </p:nvPr>
          </p:nvSpPr>
          <p:spPr>
            <a:xfrm>
              <a:off x="12715" y="4972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55" name="任意多边形 54"/>
          <p:cNvSpPr/>
          <p:nvPr>
            <p:custDataLst>
              <p:tags r:id="rId47"/>
            </p:custDataLst>
          </p:nvPr>
        </p:nvSpPr>
        <p:spPr>
          <a:xfrm>
            <a:off x="8839200" y="27597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6" name="图片 55" descr="229048f9-b4a4-11f1-8983-4afedfe5e86a"/>
          <p:cNvPicPr/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294" t="-104" r="294" b="104"/>
          <a:stretch>
            <a:fillRect/>
          </a:stretch>
        </p:blipFill>
        <p:spPr>
          <a:xfrm>
            <a:off x="8896350" y="2816860"/>
            <a:ext cx="152400" cy="15240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51"/>
            </p:custDataLst>
          </p:nvPr>
        </p:nvSpPr>
        <p:spPr>
          <a:xfrm>
            <a:off x="9182548" y="2743200"/>
            <a:ext cx="1891455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b="1">
                <a:solidFill>
                  <a:schemeClr val="accent2">
                    <a:lumMod val="55690"/>
                  </a:schemeClr>
                </a:solidFill>
                <a:cs typeface="+mn-lt"/>
              </a:rPr>
              <a:t>人防</a:t>
            </a:r>
            <a:r>
              <a:rPr lang="en-US" altLang="zh-CN" b="1">
                <a:solidFill>
                  <a:schemeClr val="accent2">
                    <a:lumMod val="55690"/>
                  </a:schemeClr>
                </a:solidFill>
                <a:cs typeface="+mn-lt"/>
              </a:rPr>
              <a:t> + </a:t>
            </a:r>
            <a:r>
              <a:rPr lang="zh-CN" altLang="en-US" b="1">
                <a:solidFill>
                  <a:schemeClr val="accent2">
                    <a:lumMod val="55690"/>
                  </a:schemeClr>
                </a:solidFill>
                <a:cs typeface="+mn-lt"/>
              </a:rPr>
              <a:t>技防协同</a:t>
            </a:r>
            <a:endParaRPr lang="zh-CN" altLang="en-US" b="1">
              <a:solidFill>
                <a:schemeClr val="accent2">
                  <a:lumMod val="55690"/>
                </a:schemeClr>
              </a:solidFill>
              <a:cs typeface="+mn-lt"/>
            </a:endParaRPr>
          </a:p>
        </p:txBody>
      </p:sp>
      <p:sp>
        <p:nvSpPr>
          <p:cNvPr id="60" name="文本框 59"/>
          <p:cNvSpPr txBox="1"/>
          <p:nvPr>
            <p:custDataLst>
              <p:tags r:id="rId52"/>
            </p:custDataLst>
          </p:nvPr>
        </p:nvSpPr>
        <p:spPr>
          <a:xfrm>
            <a:off x="9271026" y="3606403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传感器承担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61" name="文本框 60"/>
          <p:cNvSpPr txBox="1"/>
          <p:nvPr>
            <p:custDataLst>
              <p:tags r:id="rId53"/>
            </p:custDataLst>
          </p:nvPr>
        </p:nvSpPr>
        <p:spPr>
          <a:xfrm>
            <a:off x="9175776" y="4001691"/>
            <a:ext cx="16002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tx2"/>
                </a:solidFill>
                <a:cs typeface="+mn-lt"/>
              </a:rPr>
              <a:t>不间断监测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2" name="任意多边形 61"/>
          <p:cNvSpPr/>
          <p:nvPr>
            <p:custDataLst>
              <p:tags r:id="rId54"/>
            </p:custDataLst>
          </p:nvPr>
        </p:nvSpPr>
        <p:spPr>
          <a:xfrm>
            <a:off x="9575800" y="4769485"/>
            <a:ext cx="533400" cy="19050"/>
          </a:xfrm>
          <a:custGeom>
            <a:avLst/>
            <a:gdLst>
              <a:gd name="sw" fmla="*/ 1 w 840"/>
              <a:gd name="sh" fmla="*/ 1 h 30"/>
              <a:gd name="mins" fmla="min sw sh"/>
              <a:gd name="dsw" fmla="+- 0 sw mins"/>
              <a:gd name="dsh" fmla="+- 0 sh mins"/>
              <a:gd name="p0x0" fmla="*/ 15 w 840"/>
              <a:gd name="p0y0" fmla="*/ 0 h 30"/>
              <a:gd name="p0x1" fmla="*/ 825 w 840"/>
              <a:gd name="p0y1" fmla="*/ 0 h 30"/>
              <a:gd name="p0x2" fmla="*/ 833 w 840"/>
              <a:gd name="p0y2" fmla="*/ 0 h 30"/>
              <a:gd name="p0x3" fmla="*/ 840 w 840"/>
              <a:gd name="p0y3" fmla="*/ 6 h 30"/>
              <a:gd name="p0x4" fmla="*/ 840 w 840"/>
              <a:gd name="p0y4" fmla="*/ 15 h 30"/>
              <a:gd name="p0x5" fmla="*/ 840 w 840"/>
              <a:gd name="p0y5" fmla="*/ 23 h 30"/>
              <a:gd name="p0x6" fmla="*/ 833 w 840"/>
              <a:gd name="p0y6" fmla="*/ 30 h 30"/>
              <a:gd name="p0x7" fmla="*/ 825 w 840"/>
              <a:gd name="p0y7" fmla="*/ 30 h 30"/>
              <a:gd name="p0x8" fmla="*/ 15 w 840"/>
              <a:gd name="p0y8" fmla="*/ 30 h 30"/>
              <a:gd name="p0x9" fmla="*/ 6 w 840"/>
              <a:gd name="p0y9" fmla="*/ 30 h 30"/>
              <a:gd name="p0x10" fmla="*/ 0 w 840"/>
              <a:gd name="p0y10" fmla="*/ 23 h 30"/>
              <a:gd name="p0x11" fmla="*/ 0 w 840"/>
              <a:gd name="p0y11" fmla="*/ 15 h 30"/>
              <a:gd name="p0x12" fmla="*/ 0 w 840"/>
              <a:gd name="p0y12" fmla="*/ 6 h 30"/>
              <a:gd name="p0x13" fmla="*/ 6 w 840"/>
              <a:gd name="p0y13" fmla="*/ 0 h 30"/>
              <a:gd name="p0x14" fmla="*/ 15 w 8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55"/>
            </p:custDataLst>
          </p:nvPr>
        </p:nvSpPr>
        <p:spPr>
          <a:xfrm>
            <a:off x="9271026" y="5189934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护理员聚焦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64" name="任意多边形 63"/>
          <p:cNvSpPr/>
          <p:nvPr>
            <p:custDataLst>
              <p:tags r:id="rId56"/>
            </p:custDataLst>
          </p:nvPr>
        </p:nvSpPr>
        <p:spPr>
          <a:xfrm>
            <a:off x="8928100" y="5584825"/>
            <a:ext cx="1828800" cy="428625"/>
          </a:xfrm>
          <a:custGeom>
            <a:avLst/>
            <a:gdLst>
              <a:gd name="sw" fmla="*/ 1 w 2880"/>
              <a:gd name="sh" fmla="*/ 1 h 675"/>
              <a:gd name="mins" fmla="min sw sh"/>
              <a:gd name="dsw" fmla="+- 0 sw mins"/>
              <a:gd name="dsh" fmla="+- 0 sh mins"/>
              <a:gd name="p0x0" fmla="*/ 337 w 2880"/>
              <a:gd name="p0y0" fmla="*/ 0 h 675"/>
              <a:gd name="p0x1" fmla="*/ 2542 w 2880"/>
              <a:gd name="p0y1" fmla="*/ 0 h 675"/>
              <a:gd name="p0x2" fmla="*/ 2728 w 2880"/>
              <a:gd name="p0y2" fmla="*/ 0 h 675"/>
              <a:gd name="p0x3" fmla="*/ 2880 w 2880"/>
              <a:gd name="p0y3" fmla="*/ 151 h 675"/>
              <a:gd name="p0x4" fmla="*/ 2880 w 2880"/>
              <a:gd name="p0y4" fmla="*/ 337 h 675"/>
              <a:gd name="p0x5" fmla="*/ 2880 w 2880"/>
              <a:gd name="p0y5" fmla="*/ 523 h 675"/>
              <a:gd name="p0x6" fmla="*/ 2728 w 2880"/>
              <a:gd name="p0y6" fmla="*/ 675 h 675"/>
              <a:gd name="p0x7" fmla="*/ 2542 w 2880"/>
              <a:gd name="p0y7" fmla="*/ 675 h 675"/>
              <a:gd name="p0x8" fmla="*/ 337 w 2880"/>
              <a:gd name="p0y8" fmla="*/ 675 h 675"/>
              <a:gd name="p0x9" fmla="*/ 151 w 2880"/>
              <a:gd name="p0y9" fmla="*/ 675 h 675"/>
              <a:gd name="p0x10" fmla="*/ 0 w 2880"/>
              <a:gd name="p0y10" fmla="*/ 523 h 675"/>
              <a:gd name="p0x11" fmla="*/ 0 w 2880"/>
              <a:gd name="p0y11" fmla="*/ 337 h 675"/>
              <a:gd name="p0x12" fmla="*/ 0 w 2880"/>
              <a:gd name="p0y12" fmla="*/ 151 h 675"/>
              <a:gd name="p0x13" fmla="*/ 151 w 2880"/>
              <a:gd name="p0y13" fmla="*/ 0 h 675"/>
              <a:gd name="p0x14" fmla="*/ 337 w 2880"/>
              <a:gd name="p0y14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6E3D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>
            <p:custDataLst>
              <p:tags r:id="rId57"/>
            </p:custDataLst>
          </p:nvPr>
        </p:nvSpPr>
        <p:spPr>
          <a:xfrm>
            <a:off x="9042426" y="5623322"/>
            <a:ext cx="18669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accent2">
                    <a:lumMod val="55690"/>
                  </a:schemeClr>
                </a:solidFill>
                <a:cs typeface="+mn-lt"/>
              </a:rPr>
              <a:t>人工介入环节</a:t>
            </a:r>
            <a:endParaRPr sz="2100" b="1">
              <a:solidFill>
                <a:schemeClr val="accent2">
                  <a:lumMod val="5569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设备闲置与数据孤岛是首要痛点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行业试错教训指向同一结论：先平台、后硬件，否则设备沦为数据孤岛。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771525" y="1647825"/>
            <a:ext cx="3117850" cy="466090"/>
            <a:chOff x="1215" y="2595"/>
            <a:chExt cx="4910" cy="734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59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15" y="331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5970" y="1652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7361" t="-3651" r="-7361" b="-3651"/>
          <a:stretch>
            <a:fillRect/>
          </a:stretch>
        </p:blipFill>
        <p:spPr>
          <a:xfrm>
            <a:off x="811530" y="1709420"/>
            <a:ext cx="262255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16363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设备闲置率高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3348990" y="16764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3468510" y="17192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71525" y="2910840"/>
            <a:ext cx="3117850" cy="1085850"/>
            <a:chOff x="1215" y="4584"/>
            <a:chExt cx="4910" cy="1710"/>
          </a:xfrm>
        </p:grpSpPr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1215" y="4584"/>
              <a:ext cx="4910" cy="1710"/>
            </a:xfrm>
            <a:custGeom>
              <a:avLst/>
              <a:gdLst>
                <a:gd name="sw" fmla="*/ 1 w 4910"/>
                <a:gd name="sh" fmla="*/ 1 h 1710"/>
                <a:gd name="mins" fmla="min sw sh"/>
                <a:gd name="dsw" fmla="+- 0 sw mins"/>
                <a:gd name="dsh" fmla="+- 0 sh mins"/>
                <a:gd name="p0x0" fmla="*/ 210 w 4910"/>
                <a:gd name="p0y0" fmla="*/ 0 h 1710"/>
                <a:gd name="p0x1" fmla="*/ 4700 w 4910"/>
                <a:gd name="p0y1" fmla="*/ 0 h 1710"/>
                <a:gd name="p0x2" fmla="*/ 4816 w 4910"/>
                <a:gd name="p0y2" fmla="*/ 0 h 1710"/>
                <a:gd name="p0x3" fmla="*/ 4910 w 4910"/>
                <a:gd name="p0y3" fmla="*/ 94 h 1710"/>
                <a:gd name="p0x4" fmla="*/ 4910 w 4910"/>
                <a:gd name="p0y4" fmla="*/ 210 h 1710"/>
                <a:gd name="p0x5" fmla="*/ 4910 w 4910"/>
                <a:gd name="p0y5" fmla="*/ 1500 h 1710"/>
                <a:gd name="p0x6" fmla="*/ 4910 w 4910"/>
                <a:gd name="p0y6" fmla="*/ 1615 h 1710"/>
                <a:gd name="p0x7" fmla="*/ 4816 w 4910"/>
                <a:gd name="p0y7" fmla="*/ 1710 h 1710"/>
                <a:gd name="p0x8" fmla="*/ 4700 w 4910"/>
                <a:gd name="p0y8" fmla="*/ 1710 h 1710"/>
                <a:gd name="p0x9" fmla="*/ 210 w 4910"/>
                <a:gd name="p0y9" fmla="*/ 1710 h 1710"/>
                <a:gd name="p0x10" fmla="*/ 94 w 4910"/>
                <a:gd name="p0y10" fmla="*/ 1710 h 1710"/>
                <a:gd name="p0x11" fmla="*/ 0 w 4910"/>
                <a:gd name="p0y11" fmla="*/ 1615 h 1710"/>
                <a:gd name="p0x12" fmla="*/ 0 w 4910"/>
                <a:gd name="p0y12" fmla="*/ 1500 h 1710"/>
                <a:gd name="p0x13" fmla="*/ 0 w 4910"/>
                <a:gd name="p0y13" fmla="*/ 210 h 1710"/>
                <a:gd name="p0x14" fmla="*/ 0 w 4910"/>
                <a:gd name="p0y14" fmla="*/ 94 h 1710"/>
                <a:gd name="p0x15" fmla="*/ 94 w 4910"/>
                <a:gd name="p0y15" fmla="*/ 0 h 1710"/>
                <a:gd name="p0x16" fmla="*/ 210 w 4910"/>
                <a:gd name="p0y16" fmla="*/ 0 h 17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1344" y="4584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6052" y="4646"/>
              <a:ext cx="73" cy="1587"/>
            </a:xfrm>
            <a:custGeom>
              <a:avLst/>
              <a:gdLst>
                <a:gd name="sw" fmla="*/ 1 w 72"/>
                <a:gd name="sh" fmla="*/ 1 h 1586"/>
                <a:gd name="mins" fmla="min sw sh"/>
                <a:gd name="dsw" fmla="+- 0 sw mins"/>
                <a:gd name="dsh" fmla="+- 0 sh mins"/>
                <a:gd name="p0x0" fmla="*/ 72 w 72"/>
                <a:gd name="p0y0" fmla="*/ 148 h 1586"/>
                <a:gd name="p0x1" fmla="*/ 72 w 72"/>
                <a:gd name="p0y1" fmla="*/ 1438 h 1586"/>
                <a:gd name="p0x2" fmla="*/ 72 w 72"/>
                <a:gd name="p0y2" fmla="*/ 1496 h 1586"/>
                <a:gd name="p0x3" fmla="*/ 48 w 72"/>
                <a:gd name="p0y3" fmla="*/ 1548 h 1586"/>
                <a:gd name="p0x4" fmla="*/ 10 w 72"/>
                <a:gd name="p0y4" fmla="*/ 1586 h 1586"/>
                <a:gd name="p0x5" fmla="*/ 0 w 72"/>
                <a:gd name="p0y5" fmla="*/ 1576 h 1586"/>
                <a:gd name="p0x6" fmla="*/ 35 w 72"/>
                <a:gd name="p0y6" fmla="*/ 1541 h 1586"/>
                <a:gd name="p0x7" fmla="*/ 57 w 72"/>
                <a:gd name="p0y7" fmla="*/ 1492 h 1586"/>
                <a:gd name="p0x8" fmla="*/ 57 w 72"/>
                <a:gd name="p0y8" fmla="*/ 1438 h 1586"/>
                <a:gd name="p0x9" fmla="*/ 57 w 72"/>
                <a:gd name="p0y9" fmla="*/ 148 h 1586"/>
                <a:gd name="p0x10" fmla="*/ 57 w 72"/>
                <a:gd name="p0y10" fmla="*/ 94 h 1586"/>
                <a:gd name="p0x11" fmla="*/ 35 w 72"/>
                <a:gd name="p0y11" fmla="*/ 45 h 1586"/>
                <a:gd name="p0x12" fmla="*/ 0 w 72"/>
                <a:gd name="p0y12" fmla="*/ 10 h 1586"/>
                <a:gd name="p0x13" fmla="*/ 10 w 72"/>
                <a:gd name="p0y13" fmla="*/ 0 h 1586"/>
                <a:gd name="p0x14" fmla="*/ 48 w 72"/>
                <a:gd name="p0y14" fmla="*/ 38 h 1586"/>
                <a:gd name="p0x15" fmla="*/ 72 w 72"/>
                <a:gd name="p0y15" fmla="*/ 90 h 1586"/>
                <a:gd name="p0x16" fmla="*/ 72 w 72"/>
                <a:gd name="p0y16" fmla="*/ 148 h 158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344" y="6222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215" y="4600"/>
              <a:ext cx="146" cy="1679"/>
            </a:xfrm>
            <a:custGeom>
              <a:avLst/>
              <a:gdLst>
                <a:gd name="sw" fmla="*/ 1 w 146"/>
                <a:gd name="sh" fmla="*/ 1 h 1678"/>
                <a:gd name="mins" fmla="min sw sh"/>
                <a:gd name="dsw" fmla="+- 0 sw mins"/>
                <a:gd name="dsh" fmla="+- 0 sh mins"/>
                <a:gd name="p0x0" fmla="*/ 0 w 146"/>
                <a:gd name="p0y0" fmla="*/ 1484 h 1678"/>
                <a:gd name="p0x1" fmla="*/ 0 w 146"/>
                <a:gd name="p0y1" fmla="*/ 194 h 1678"/>
                <a:gd name="p0x2" fmla="*/ 0 w 146"/>
                <a:gd name="p0y2" fmla="*/ 106 h 1678"/>
                <a:gd name="p0x3" fmla="*/ 53 w 146"/>
                <a:gd name="p0y3" fmla="*/ 31 h 1678"/>
                <a:gd name="p0x4" fmla="*/ 129 w 146"/>
                <a:gd name="p0y4" fmla="*/ 0 h 1678"/>
                <a:gd name="p0x5" fmla="*/ 146 w 146"/>
                <a:gd name="p0y5" fmla="*/ 13 h 1678"/>
                <a:gd name="p0x6" fmla="*/ 146 w 146"/>
                <a:gd name="p0y6" fmla="*/ 13 h 1678"/>
                <a:gd name="p0x7" fmla="*/ 87 w 146"/>
                <a:gd name="p0y7" fmla="*/ 43 h 1678"/>
                <a:gd name="p0x8" fmla="*/ 45 w 146"/>
                <a:gd name="p0y8" fmla="*/ 112 h 1678"/>
                <a:gd name="p0x9" fmla="*/ 45 w 146"/>
                <a:gd name="p0y9" fmla="*/ 194 h 1678"/>
                <a:gd name="p0x10" fmla="*/ 45 w 146"/>
                <a:gd name="p0y10" fmla="*/ 1484 h 1678"/>
                <a:gd name="p0x11" fmla="*/ 45 w 146"/>
                <a:gd name="p0y11" fmla="*/ 1565 h 1678"/>
                <a:gd name="p0x12" fmla="*/ 87 w 146"/>
                <a:gd name="p0y12" fmla="*/ 1634 h 1678"/>
                <a:gd name="p0x13" fmla="*/ 146 w 146"/>
                <a:gd name="p0y13" fmla="*/ 1664 h 1678"/>
                <a:gd name="p0x14" fmla="*/ 129 w 146"/>
                <a:gd name="p0y14" fmla="*/ 1678 h 1678"/>
                <a:gd name="p0x15" fmla="*/ 129 w 146"/>
                <a:gd name="p0y15" fmla="*/ 1678 h 1678"/>
                <a:gd name="p0x16" fmla="*/ 53 w 146"/>
                <a:gd name="p0y16" fmla="*/ 1646 h 1678"/>
                <a:gd name="p0x17" fmla="*/ 0 w 146"/>
                <a:gd name="p0y17" fmla="*/ 1571 h 1678"/>
                <a:gd name="p0x18" fmla="*/ 0 w 146"/>
                <a:gd name="p0y18" fmla="*/ 1484 h 16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914400" y="2981935"/>
            <a:ext cx="171301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闲置率超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</a:t>
            </a:r>
            <a:r>
              <a:rPr b="1">
                <a:solidFill>
                  <a:schemeClr val="tx2"/>
                </a:solidFill>
                <a:cs typeface="+mn-lt"/>
              </a:rPr>
              <a:t>60%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14400" y="3287687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设备采购后的真实使用率远低于预期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771525" y="4755515"/>
            <a:ext cx="3117850" cy="476250"/>
            <a:chOff x="1215" y="7489"/>
            <a:chExt cx="4910" cy="750"/>
          </a:xfrm>
        </p:grpSpPr>
        <p:sp>
          <p:nvSpPr>
            <p:cNvPr id="23" name="任意多边形 22"/>
            <p:cNvSpPr/>
            <p:nvPr>
              <p:custDataLst>
                <p:tags r:id="rId20"/>
              </p:custDataLst>
            </p:nvPr>
          </p:nvSpPr>
          <p:spPr>
            <a:xfrm>
              <a:off x="1215" y="7489"/>
              <a:ext cx="4910" cy="750"/>
            </a:xfrm>
            <a:custGeom>
              <a:avLst/>
              <a:gdLst>
                <a:gd name="sw" fmla="*/ 1 w 4910"/>
                <a:gd name="sh" fmla="*/ 1 h 750"/>
                <a:gd name="mins" fmla="min sw sh"/>
                <a:gd name="dsw" fmla="+- 0 sw mins"/>
                <a:gd name="dsh" fmla="+- 0 sh mins"/>
                <a:gd name="p0x0" fmla="*/ 210 w 4910"/>
                <a:gd name="p0y0" fmla="*/ 0 h 750"/>
                <a:gd name="p0x1" fmla="*/ 4700 w 4910"/>
                <a:gd name="p0y1" fmla="*/ 0 h 750"/>
                <a:gd name="p0x2" fmla="*/ 4816 w 4910"/>
                <a:gd name="p0y2" fmla="*/ 0 h 750"/>
                <a:gd name="p0x3" fmla="*/ 4910 w 4910"/>
                <a:gd name="p0y3" fmla="*/ 94 h 750"/>
                <a:gd name="p0x4" fmla="*/ 4910 w 4910"/>
                <a:gd name="p0y4" fmla="*/ 210 h 750"/>
                <a:gd name="p0x5" fmla="*/ 4910 w 4910"/>
                <a:gd name="p0y5" fmla="*/ 540 h 750"/>
                <a:gd name="p0x6" fmla="*/ 4910 w 4910"/>
                <a:gd name="p0y6" fmla="*/ 655 h 750"/>
                <a:gd name="p0x7" fmla="*/ 4816 w 4910"/>
                <a:gd name="p0y7" fmla="*/ 750 h 750"/>
                <a:gd name="p0x8" fmla="*/ 4700 w 4910"/>
                <a:gd name="p0y8" fmla="*/ 750 h 750"/>
                <a:gd name="p0x9" fmla="*/ 210 w 4910"/>
                <a:gd name="p0y9" fmla="*/ 750 h 750"/>
                <a:gd name="p0x10" fmla="*/ 94 w 4910"/>
                <a:gd name="p0y10" fmla="*/ 750 h 750"/>
                <a:gd name="p0x11" fmla="*/ 0 w 4910"/>
                <a:gd name="p0y11" fmla="*/ 655 h 750"/>
                <a:gd name="p0x12" fmla="*/ 0 w 4910"/>
                <a:gd name="p0y12" fmla="*/ 540 h 750"/>
                <a:gd name="p0x13" fmla="*/ 0 w 4910"/>
                <a:gd name="p0y13" fmla="*/ 210 h 750"/>
                <a:gd name="p0x14" fmla="*/ 0 w 4910"/>
                <a:gd name="p0y14" fmla="*/ 94 h 750"/>
                <a:gd name="p0x15" fmla="*/ 94 w 4910"/>
                <a:gd name="p0y15" fmla="*/ 0 h 750"/>
                <a:gd name="p0x16" fmla="*/ 210 w 4910"/>
                <a:gd name="p0y16" fmla="*/ 0 h 7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1344" y="7489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6052" y="7551"/>
              <a:ext cx="73" cy="627"/>
            </a:xfrm>
            <a:custGeom>
              <a:avLst/>
              <a:gdLst>
                <a:gd name="sw" fmla="*/ 1 w 72"/>
                <a:gd name="sh" fmla="*/ 1 h 626"/>
                <a:gd name="mins" fmla="min sw sh"/>
                <a:gd name="dsw" fmla="+- 0 sw mins"/>
                <a:gd name="dsh" fmla="+- 0 sh mins"/>
                <a:gd name="p0x0" fmla="*/ 72 w 72"/>
                <a:gd name="p0y0" fmla="*/ 148 h 626"/>
                <a:gd name="p0x1" fmla="*/ 72 w 72"/>
                <a:gd name="p0y1" fmla="*/ 478 h 626"/>
                <a:gd name="p0x2" fmla="*/ 72 w 72"/>
                <a:gd name="p0y2" fmla="*/ 536 h 626"/>
                <a:gd name="p0x3" fmla="*/ 48 w 72"/>
                <a:gd name="p0y3" fmla="*/ 588 h 626"/>
                <a:gd name="p0x4" fmla="*/ 10 w 72"/>
                <a:gd name="p0y4" fmla="*/ 626 h 626"/>
                <a:gd name="p0x5" fmla="*/ 0 w 72"/>
                <a:gd name="p0y5" fmla="*/ 616 h 626"/>
                <a:gd name="p0x6" fmla="*/ 35 w 72"/>
                <a:gd name="p0y6" fmla="*/ 581 h 626"/>
                <a:gd name="p0x7" fmla="*/ 57 w 72"/>
                <a:gd name="p0y7" fmla="*/ 532 h 626"/>
                <a:gd name="p0x8" fmla="*/ 57 w 72"/>
                <a:gd name="p0y8" fmla="*/ 478 h 626"/>
                <a:gd name="p0x9" fmla="*/ 57 w 72"/>
                <a:gd name="p0y9" fmla="*/ 148 h 626"/>
                <a:gd name="p0x10" fmla="*/ 57 w 72"/>
                <a:gd name="p0y10" fmla="*/ 94 h 626"/>
                <a:gd name="p0x11" fmla="*/ 35 w 72"/>
                <a:gd name="p0y11" fmla="*/ 45 h 626"/>
                <a:gd name="p0x12" fmla="*/ 0 w 72"/>
                <a:gd name="p0y12" fmla="*/ 10 h 626"/>
                <a:gd name="p0x13" fmla="*/ 10 w 72"/>
                <a:gd name="p0y13" fmla="*/ 0 h 626"/>
                <a:gd name="p0x14" fmla="*/ 48 w 72"/>
                <a:gd name="p0y14" fmla="*/ 38 h 626"/>
                <a:gd name="p0x15" fmla="*/ 72 w 72"/>
                <a:gd name="p0y15" fmla="*/ 90 h 626"/>
                <a:gd name="p0x16" fmla="*/ 72 w 72"/>
                <a:gd name="p0y16" fmla="*/ 148 h 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344" y="8167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1215" y="7505"/>
              <a:ext cx="146" cy="718"/>
            </a:xfrm>
            <a:custGeom>
              <a:avLst/>
              <a:gdLst>
                <a:gd name="sw" fmla="*/ 1 w 146"/>
                <a:gd name="sh" fmla="*/ 1 h 718"/>
                <a:gd name="mins" fmla="min sw sh"/>
                <a:gd name="dsw" fmla="+- 0 sw mins"/>
                <a:gd name="dsh" fmla="+- 0 sh mins"/>
                <a:gd name="p0x0" fmla="*/ 0 w 146"/>
                <a:gd name="p0y0" fmla="*/ 524 h 718"/>
                <a:gd name="p0x1" fmla="*/ 0 w 146"/>
                <a:gd name="p0y1" fmla="*/ 194 h 718"/>
                <a:gd name="p0x2" fmla="*/ 0 w 146"/>
                <a:gd name="p0y2" fmla="*/ 106 h 718"/>
                <a:gd name="p0x3" fmla="*/ 53 w 146"/>
                <a:gd name="p0y3" fmla="*/ 31 h 718"/>
                <a:gd name="p0x4" fmla="*/ 129 w 146"/>
                <a:gd name="p0y4" fmla="*/ 0 h 718"/>
                <a:gd name="p0x5" fmla="*/ 146 w 146"/>
                <a:gd name="p0y5" fmla="*/ 13 h 718"/>
                <a:gd name="p0x6" fmla="*/ 146 w 146"/>
                <a:gd name="p0y6" fmla="*/ 13 h 718"/>
                <a:gd name="p0x7" fmla="*/ 87 w 146"/>
                <a:gd name="p0y7" fmla="*/ 43 h 718"/>
                <a:gd name="p0x8" fmla="*/ 45 w 146"/>
                <a:gd name="p0y8" fmla="*/ 112 h 718"/>
                <a:gd name="p0x9" fmla="*/ 45 w 146"/>
                <a:gd name="p0y9" fmla="*/ 194 h 718"/>
                <a:gd name="p0x10" fmla="*/ 45 w 146"/>
                <a:gd name="p0y10" fmla="*/ 524 h 718"/>
                <a:gd name="p0x11" fmla="*/ 45 w 146"/>
                <a:gd name="p0y11" fmla="*/ 605 h 718"/>
                <a:gd name="p0x12" fmla="*/ 87 w 146"/>
                <a:gd name="p0y12" fmla="*/ 674 h 718"/>
                <a:gd name="p0x13" fmla="*/ 146 w 146"/>
                <a:gd name="p0y13" fmla="*/ 704 h 718"/>
                <a:gd name="p0x14" fmla="*/ 129 w 146"/>
                <a:gd name="p0y14" fmla="*/ 718 h 718"/>
                <a:gd name="p0x15" fmla="*/ 129 w 146"/>
                <a:gd name="p0y15" fmla="*/ 718 h 718"/>
                <a:gd name="p0x16" fmla="*/ 53 w 146"/>
                <a:gd name="p0y16" fmla="*/ 686 h 718"/>
                <a:gd name="p0x17" fmla="*/ 0 w 146"/>
                <a:gd name="p0y17" fmla="*/ 611 h 718"/>
                <a:gd name="p0x18" fmla="*/ 0 w 146"/>
                <a:gd name="p0y18" fmla="*/ 524 h 71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914400" y="4827537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5C7480"/>
                </a:solidFill>
                <a:cs typeface="+mn-lt"/>
              </a:rPr>
              <a:t>"</a:t>
            </a:r>
            <a:r>
              <a:rPr lang="zh-CN" sz="1500">
                <a:solidFill>
                  <a:srgbClr val="5C7480"/>
                </a:solidFill>
                <a:cs typeface="+mn-lt"/>
              </a:rPr>
              <a:t>老人不爱用、</a:t>
            </a:r>
            <a:r>
              <a:rPr sz="1500" b="1">
                <a:solidFill>
                  <a:schemeClr val="tx2"/>
                </a:solidFill>
                <a:cs typeface="+mn-lt"/>
              </a:rPr>
              <a:t>护理员不会用</a:t>
            </a:r>
            <a:r>
              <a:rPr sz="1500">
                <a:solidFill>
                  <a:srgbClr val="5C7480"/>
                </a:solidFill>
                <a:cs typeface="+mn-lt"/>
              </a:rPr>
              <a:t>"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775970" y="6033770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895350" y="6068378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设备闲置率高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434149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4537075" y="1647825"/>
            <a:ext cx="3117850" cy="466090"/>
            <a:chOff x="7145" y="2595"/>
            <a:chExt cx="4910" cy="734"/>
          </a:xfrm>
        </p:grpSpPr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7145" y="259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7145" y="331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1"/>
            </p:custDataLst>
          </p:nvPr>
        </p:nvSpPr>
        <p:spPr>
          <a:xfrm>
            <a:off x="4541520" y="1652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4589145" y="1709420"/>
            <a:ext cx="238125" cy="21463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4994301" y="16363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重硬件轻服务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36"/>
            </p:custDataLst>
          </p:nvPr>
        </p:nvSpPr>
        <p:spPr>
          <a:xfrm>
            <a:off x="7114540" y="16764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7234085" y="17192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4537075" y="3012440"/>
            <a:ext cx="3117850" cy="781050"/>
            <a:chOff x="7145" y="4744"/>
            <a:chExt cx="4910" cy="1230"/>
          </a:xfrm>
        </p:grpSpPr>
        <p:sp>
          <p:nvSpPr>
            <p:cNvPr id="43" name="任意多边形 42"/>
            <p:cNvSpPr/>
            <p:nvPr>
              <p:custDataLst>
                <p:tags r:id="rId38"/>
              </p:custDataLst>
            </p:nvPr>
          </p:nvSpPr>
          <p:spPr>
            <a:xfrm>
              <a:off x="7145" y="4744"/>
              <a:ext cx="4910" cy="1230"/>
            </a:xfrm>
            <a:custGeom>
              <a:avLst/>
              <a:gdLst>
                <a:gd name="sw" fmla="*/ 1 w 4910"/>
                <a:gd name="sh" fmla="*/ 1 h 1230"/>
                <a:gd name="mins" fmla="min sw sh"/>
                <a:gd name="dsw" fmla="+- 0 sw mins"/>
                <a:gd name="dsh" fmla="+- 0 sh mins"/>
                <a:gd name="p0x0" fmla="*/ 210 w 4910"/>
                <a:gd name="p0y0" fmla="*/ 0 h 1230"/>
                <a:gd name="p0x1" fmla="*/ 4700 w 4910"/>
                <a:gd name="p0y1" fmla="*/ 0 h 1230"/>
                <a:gd name="p0x2" fmla="*/ 4816 w 4910"/>
                <a:gd name="p0y2" fmla="*/ 0 h 1230"/>
                <a:gd name="p0x3" fmla="*/ 4910 w 4910"/>
                <a:gd name="p0y3" fmla="*/ 94 h 1230"/>
                <a:gd name="p0x4" fmla="*/ 4910 w 4910"/>
                <a:gd name="p0y4" fmla="*/ 210 h 1230"/>
                <a:gd name="p0x5" fmla="*/ 4910 w 4910"/>
                <a:gd name="p0y5" fmla="*/ 1020 h 1230"/>
                <a:gd name="p0x6" fmla="*/ 4910 w 4910"/>
                <a:gd name="p0y6" fmla="*/ 1135 h 1230"/>
                <a:gd name="p0x7" fmla="*/ 4816 w 4910"/>
                <a:gd name="p0y7" fmla="*/ 1230 h 1230"/>
                <a:gd name="p0x8" fmla="*/ 4700 w 4910"/>
                <a:gd name="p0y8" fmla="*/ 1230 h 1230"/>
                <a:gd name="p0x9" fmla="*/ 210 w 4910"/>
                <a:gd name="p0y9" fmla="*/ 1230 h 1230"/>
                <a:gd name="p0x10" fmla="*/ 94 w 4910"/>
                <a:gd name="p0y10" fmla="*/ 1230 h 1230"/>
                <a:gd name="p0x11" fmla="*/ 0 w 4910"/>
                <a:gd name="p0y11" fmla="*/ 1135 h 1230"/>
                <a:gd name="p0x12" fmla="*/ 0 w 4910"/>
                <a:gd name="p0y12" fmla="*/ 1020 h 1230"/>
                <a:gd name="p0x13" fmla="*/ 0 w 4910"/>
                <a:gd name="p0y13" fmla="*/ 210 h 1230"/>
                <a:gd name="p0x14" fmla="*/ 0 w 4910"/>
                <a:gd name="p0y14" fmla="*/ 94 h 1230"/>
                <a:gd name="p0x15" fmla="*/ 94 w 4910"/>
                <a:gd name="p0y15" fmla="*/ 0 h 1230"/>
                <a:gd name="p0x16" fmla="*/ 210 w 4910"/>
                <a:gd name="p0y1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9"/>
              </p:custDataLst>
            </p:nvPr>
          </p:nvSpPr>
          <p:spPr>
            <a:xfrm>
              <a:off x="7274" y="4744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0"/>
              </p:custDataLst>
            </p:nvPr>
          </p:nvSpPr>
          <p:spPr>
            <a:xfrm>
              <a:off x="11982" y="4806"/>
              <a:ext cx="73" cy="1107"/>
            </a:xfrm>
            <a:custGeom>
              <a:avLst/>
              <a:gdLst>
                <a:gd name="sw" fmla="*/ 1 w 72"/>
                <a:gd name="sh" fmla="*/ 1 h 1106"/>
                <a:gd name="mins" fmla="min sw sh"/>
                <a:gd name="dsw" fmla="+- 0 sw mins"/>
                <a:gd name="dsh" fmla="+- 0 sh mins"/>
                <a:gd name="p0x0" fmla="*/ 72 w 72"/>
                <a:gd name="p0y0" fmla="*/ 148 h 1106"/>
                <a:gd name="p0x1" fmla="*/ 72 w 72"/>
                <a:gd name="p0y1" fmla="*/ 958 h 1106"/>
                <a:gd name="p0x2" fmla="*/ 72 w 72"/>
                <a:gd name="p0y2" fmla="*/ 1016 h 1106"/>
                <a:gd name="p0x3" fmla="*/ 48 w 72"/>
                <a:gd name="p0y3" fmla="*/ 1068 h 1106"/>
                <a:gd name="p0x4" fmla="*/ 10 w 72"/>
                <a:gd name="p0y4" fmla="*/ 1106 h 1106"/>
                <a:gd name="p0x5" fmla="*/ 0 w 72"/>
                <a:gd name="p0y5" fmla="*/ 1096 h 1106"/>
                <a:gd name="p0x6" fmla="*/ 35 w 72"/>
                <a:gd name="p0y6" fmla="*/ 1061 h 1106"/>
                <a:gd name="p0x7" fmla="*/ 57 w 72"/>
                <a:gd name="p0y7" fmla="*/ 1012 h 1106"/>
                <a:gd name="p0x8" fmla="*/ 57 w 72"/>
                <a:gd name="p0y8" fmla="*/ 958 h 1106"/>
                <a:gd name="p0x9" fmla="*/ 57 w 72"/>
                <a:gd name="p0y9" fmla="*/ 148 h 1106"/>
                <a:gd name="p0x10" fmla="*/ 57 w 72"/>
                <a:gd name="p0y10" fmla="*/ 94 h 1106"/>
                <a:gd name="p0x11" fmla="*/ 35 w 72"/>
                <a:gd name="p0y11" fmla="*/ 45 h 1106"/>
                <a:gd name="p0x12" fmla="*/ 0 w 72"/>
                <a:gd name="p0y12" fmla="*/ 10 h 1106"/>
                <a:gd name="p0x13" fmla="*/ 10 w 72"/>
                <a:gd name="p0y13" fmla="*/ 0 h 1106"/>
                <a:gd name="p0x14" fmla="*/ 48 w 72"/>
                <a:gd name="p0y14" fmla="*/ 38 h 1106"/>
                <a:gd name="p0x15" fmla="*/ 72 w 72"/>
                <a:gd name="p0y15" fmla="*/ 90 h 1106"/>
                <a:gd name="p0x16" fmla="*/ 72 w 72"/>
                <a:gd name="p0y16" fmla="*/ 148 h 110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1"/>
              </p:custDataLst>
            </p:nvPr>
          </p:nvSpPr>
          <p:spPr>
            <a:xfrm>
              <a:off x="7274" y="5902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2"/>
              </p:custDataLst>
            </p:nvPr>
          </p:nvSpPr>
          <p:spPr>
            <a:xfrm>
              <a:off x="7145" y="4760"/>
              <a:ext cx="146" cy="1198"/>
            </a:xfrm>
            <a:custGeom>
              <a:avLst/>
              <a:gdLst>
                <a:gd name="sw" fmla="*/ 1 w 146"/>
                <a:gd name="sh" fmla="*/ 1 h 1198"/>
                <a:gd name="mins" fmla="min sw sh"/>
                <a:gd name="dsw" fmla="+- 0 sw mins"/>
                <a:gd name="dsh" fmla="+- 0 sh mins"/>
                <a:gd name="p0x0" fmla="*/ 0 w 146"/>
                <a:gd name="p0y0" fmla="*/ 1004 h 1198"/>
                <a:gd name="p0x1" fmla="*/ 0 w 146"/>
                <a:gd name="p0y1" fmla="*/ 194 h 1198"/>
                <a:gd name="p0x2" fmla="*/ 0 w 146"/>
                <a:gd name="p0y2" fmla="*/ 106 h 1198"/>
                <a:gd name="p0x3" fmla="*/ 53 w 146"/>
                <a:gd name="p0y3" fmla="*/ 31 h 1198"/>
                <a:gd name="p0x4" fmla="*/ 129 w 146"/>
                <a:gd name="p0y4" fmla="*/ 0 h 1198"/>
                <a:gd name="p0x5" fmla="*/ 146 w 146"/>
                <a:gd name="p0y5" fmla="*/ 13 h 1198"/>
                <a:gd name="p0x6" fmla="*/ 146 w 146"/>
                <a:gd name="p0y6" fmla="*/ 13 h 1198"/>
                <a:gd name="p0x7" fmla="*/ 87 w 146"/>
                <a:gd name="p0y7" fmla="*/ 43 h 1198"/>
                <a:gd name="p0x8" fmla="*/ 45 w 146"/>
                <a:gd name="p0y8" fmla="*/ 112 h 1198"/>
                <a:gd name="p0x9" fmla="*/ 45 w 146"/>
                <a:gd name="p0y9" fmla="*/ 194 h 1198"/>
                <a:gd name="p0x10" fmla="*/ 45 w 146"/>
                <a:gd name="p0y10" fmla="*/ 1004 h 1198"/>
                <a:gd name="p0x11" fmla="*/ 45 w 146"/>
                <a:gd name="p0y11" fmla="*/ 1085 h 1198"/>
                <a:gd name="p0x12" fmla="*/ 87 w 146"/>
                <a:gd name="p0y12" fmla="*/ 1154 h 1198"/>
                <a:gd name="p0x13" fmla="*/ 146 w 146"/>
                <a:gd name="p0y13" fmla="*/ 1184 h 1198"/>
                <a:gd name="p0x14" fmla="*/ 129 w 146"/>
                <a:gd name="p0y14" fmla="*/ 1198 h 1198"/>
                <a:gd name="p0x15" fmla="*/ 129 w 146"/>
                <a:gd name="p0y15" fmla="*/ 1198 h 1198"/>
                <a:gd name="p0x16" fmla="*/ 53 w 146"/>
                <a:gd name="p0y16" fmla="*/ 1166 h 1198"/>
                <a:gd name="p0x17" fmla="*/ 0 w 146"/>
                <a:gd name="p0y17" fmla="*/ 1091 h 1198"/>
                <a:gd name="p0x18" fmla="*/ 0 w 146"/>
                <a:gd name="p0y18" fmla="*/ 1004 h 11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4679976" y="3083509"/>
            <a:ext cx="285117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超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</a:t>
            </a:r>
            <a:r>
              <a:rPr b="1">
                <a:solidFill>
                  <a:schemeClr val="tx2"/>
                </a:solidFill>
                <a:cs typeface="+mn-lt"/>
              </a:rPr>
              <a:t>60%</a:t>
            </a:r>
            <a:r>
              <a:rPr lang="en-US" b="1">
                <a:solidFill>
                  <a:schemeClr val="tx2"/>
                </a:solidFill>
                <a:cs typeface="+mn-lt"/>
              </a:rPr>
              <a:t> 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项目缺运营团队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44"/>
            </p:custDataLst>
          </p:nvPr>
        </p:nvSpPr>
        <p:spPr>
          <a:xfrm>
            <a:off x="4679976" y="3389262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同时缺乏响应机制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4537075" y="4653915"/>
            <a:ext cx="3117850" cy="476250"/>
            <a:chOff x="7145" y="7329"/>
            <a:chExt cx="4910" cy="750"/>
          </a:xfrm>
        </p:grpSpPr>
        <p:sp>
          <p:nvSpPr>
            <p:cNvPr id="51" name="任意多边形 50"/>
            <p:cNvSpPr/>
            <p:nvPr>
              <p:custDataLst>
                <p:tags r:id="rId45"/>
              </p:custDataLst>
            </p:nvPr>
          </p:nvSpPr>
          <p:spPr>
            <a:xfrm>
              <a:off x="7145" y="7329"/>
              <a:ext cx="4910" cy="750"/>
            </a:xfrm>
            <a:custGeom>
              <a:avLst/>
              <a:gdLst>
                <a:gd name="sw" fmla="*/ 1 w 4910"/>
                <a:gd name="sh" fmla="*/ 1 h 750"/>
                <a:gd name="mins" fmla="min sw sh"/>
                <a:gd name="dsw" fmla="+- 0 sw mins"/>
                <a:gd name="dsh" fmla="+- 0 sh mins"/>
                <a:gd name="p0x0" fmla="*/ 210 w 4910"/>
                <a:gd name="p0y0" fmla="*/ 0 h 750"/>
                <a:gd name="p0x1" fmla="*/ 4700 w 4910"/>
                <a:gd name="p0y1" fmla="*/ 0 h 750"/>
                <a:gd name="p0x2" fmla="*/ 4816 w 4910"/>
                <a:gd name="p0y2" fmla="*/ 0 h 750"/>
                <a:gd name="p0x3" fmla="*/ 4910 w 4910"/>
                <a:gd name="p0y3" fmla="*/ 94 h 750"/>
                <a:gd name="p0x4" fmla="*/ 4910 w 4910"/>
                <a:gd name="p0y4" fmla="*/ 210 h 750"/>
                <a:gd name="p0x5" fmla="*/ 4910 w 4910"/>
                <a:gd name="p0y5" fmla="*/ 540 h 750"/>
                <a:gd name="p0x6" fmla="*/ 4910 w 4910"/>
                <a:gd name="p0y6" fmla="*/ 655 h 750"/>
                <a:gd name="p0x7" fmla="*/ 4816 w 4910"/>
                <a:gd name="p0y7" fmla="*/ 750 h 750"/>
                <a:gd name="p0x8" fmla="*/ 4700 w 4910"/>
                <a:gd name="p0y8" fmla="*/ 750 h 750"/>
                <a:gd name="p0x9" fmla="*/ 210 w 4910"/>
                <a:gd name="p0y9" fmla="*/ 750 h 750"/>
                <a:gd name="p0x10" fmla="*/ 94 w 4910"/>
                <a:gd name="p0y10" fmla="*/ 750 h 750"/>
                <a:gd name="p0x11" fmla="*/ 0 w 4910"/>
                <a:gd name="p0y11" fmla="*/ 655 h 750"/>
                <a:gd name="p0x12" fmla="*/ 0 w 4910"/>
                <a:gd name="p0y12" fmla="*/ 540 h 750"/>
                <a:gd name="p0x13" fmla="*/ 0 w 4910"/>
                <a:gd name="p0y13" fmla="*/ 210 h 750"/>
                <a:gd name="p0x14" fmla="*/ 0 w 4910"/>
                <a:gd name="p0y14" fmla="*/ 94 h 750"/>
                <a:gd name="p0x15" fmla="*/ 94 w 4910"/>
                <a:gd name="p0y15" fmla="*/ 0 h 750"/>
                <a:gd name="p0x16" fmla="*/ 210 w 4910"/>
                <a:gd name="p0y16" fmla="*/ 0 h 7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6"/>
              </p:custDataLst>
            </p:nvPr>
          </p:nvSpPr>
          <p:spPr>
            <a:xfrm>
              <a:off x="7274" y="7329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7"/>
              </p:custDataLst>
            </p:nvPr>
          </p:nvSpPr>
          <p:spPr>
            <a:xfrm>
              <a:off x="11982" y="7391"/>
              <a:ext cx="73" cy="627"/>
            </a:xfrm>
            <a:custGeom>
              <a:avLst/>
              <a:gdLst>
                <a:gd name="sw" fmla="*/ 1 w 72"/>
                <a:gd name="sh" fmla="*/ 1 h 626"/>
                <a:gd name="mins" fmla="min sw sh"/>
                <a:gd name="dsw" fmla="+- 0 sw mins"/>
                <a:gd name="dsh" fmla="+- 0 sh mins"/>
                <a:gd name="p0x0" fmla="*/ 72 w 72"/>
                <a:gd name="p0y0" fmla="*/ 148 h 626"/>
                <a:gd name="p0x1" fmla="*/ 72 w 72"/>
                <a:gd name="p0y1" fmla="*/ 478 h 626"/>
                <a:gd name="p0x2" fmla="*/ 72 w 72"/>
                <a:gd name="p0y2" fmla="*/ 536 h 626"/>
                <a:gd name="p0x3" fmla="*/ 48 w 72"/>
                <a:gd name="p0y3" fmla="*/ 588 h 626"/>
                <a:gd name="p0x4" fmla="*/ 10 w 72"/>
                <a:gd name="p0y4" fmla="*/ 626 h 626"/>
                <a:gd name="p0x5" fmla="*/ 0 w 72"/>
                <a:gd name="p0y5" fmla="*/ 616 h 626"/>
                <a:gd name="p0x6" fmla="*/ 35 w 72"/>
                <a:gd name="p0y6" fmla="*/ 581 h 626"/>
                <a:gd name="p0x7" fmla="*/ 57 w 72"/>
                <a:gd name="p0y7" fmla="*/ 532 h 626"/>
                <a:gd name="p0x8" fmla="*/ 57 w 72"/>
                <a:gd name="p0y8" fmla="*/ 478 h 626"/>
                <a:gd name="p0x9" fmla="*/ 57 w 72"/>
                <a:gd name="p0y9" fmla="*/ 148 h 626"/>
                <a:gd name="p0x10" fmla="*/ 57 w 72"/>
                <a:gd name="p0y10" fmla="*/ 94 h 626"/>
                <a:gd name="p0x11" fmla="*/ 35 w 72"/>
                <a:gd name="p0y11" fmla="*/ 45 h 626"/>
                <a:gd name="p0x12" fmla="*/ 0 w 72"/>
                <a:gd name="p0y12" fmla="*/ 10 h 626"/>
                <a:gd name="p0x13" fmla="*/ 10 w 72"/>
                <a:gd name="p0y13" fmla="*/ 0 h 626"/>
                <a:gd name="p0x14" fmla="*/ 48 w 72"/>
                <a:gd name="p0y14" fmla="*/ 38 h 626"/>
                <a:gd name="p0x15" fmla="*/ 72 w 72"/>
                <a:gd name="p0y15" fmla="*/ 90 h 626"/>
                <a:gd name="p0x16" fmla="*/ 72 w 72"/>
                <a:gd name="p0y16" fmla="*/ 148 h 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8"/>
              </p:custDataLst>
            </p:nvPr>
          </p:nvSpPr>
          <p:spPr>
            <a:xfrm>
              <a:off x="7274" y="8007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7145" y="7345"/>
              <a:ext cx="146" cy="718"/>
            </a:xfrm>
            <a:custGeom>
              <a:avLst/>
              <a:gdLst>
                <a:gd name="sw" fmla="*/ 1 w 146"/>
                <a:gd name="sh" fmla="*/ 1 h 718"/>
                <a:gd name="mins" fmla="min sw sh"/>
                <a:gd name="dsw" fmla="+- 0 sw mins"/>
                <a:gd name="dsh" fmla="+- 0 sh mins"/>
                <a:gd name="p0x0" fmla="*/ 0 w 146"/>
                <a:gd name="p0y0" fmla="*/ 524 h 718"/>
                <a:gd name="p0x1" fmla="*/ 0 w 146"/>
                <a:gd name="p0y1" fmla="*/ 194 h 718"/>
                <a:gd name="p0x2" fmla="*/ 0 w 146"/>
                <a:gd name="p0y2" fmla="*/ 106 h 718"/>
                <a:gd name="p0x3" fmla="*/ 53 w 146"/>
                <a:gd name="p0y3" fmla="*/ 31 h 718"/>
                <a:gd name="p0x4" fmla="*/ 129 w 146"/>
                <a:gd name="p0y4" fmla="*/ 0 h 718"/>
                <a:gd name="p0x5" fmla="*/ 146 w 146"/>
                <a:gd name="p0y5" fmla="*/ 13 h 718"/>
                <a:gd name="p0x6" fmla="*/ 146 w 146"/>
                <a:gd name="p0y6" fmla="*/ 13 h 718"/>
                <a:gd name="p0x7" fmla="*/ 87 w 146"/>
                <a:gd name="p0y7" fmla="*/ 43 h 718"/>
                <a:gd name="p0x8" fmla="*/ 45 w 146"/>
                <a:gd name="p0y8" fmla="*/ 112 h 718"/>
                <a:gd name="p0x9" fmla="*/ 45 w 146"/>
                <a:gd name="p0y9" fmla="*/ 194 h 718"/>
                <a:gd name="p0x10" fmla="*/ 45 w 146"/>
                <a:gd name="p0y10" fmla="*/ 524 h 718"/>
                <a:gd name="p0x11" fmla="*/ 45 w 146"/>
                <a:gd name="p0y11" fmla="*/ 605 h 718"/>
                <a:gd name="p0x12" fmla="*/ 87 w 146"/>
                <a:gd name="p0y12" fmla="*/ 674 h 718"/>
                <a:gd name="p0x13" fmla="*/ 146 w 146"/>
                <a:gd name="p0y13" fmla="*/ 704 h 718"/>
                <a:gd name="p0x14" fmla="*/ 129 w 146"/>
                <a:gd name="p0y14" fmla="*/ 718 h 718"/>
                <a:gd name="p0x15" fmla="*/ 129 w 146"/>
                <a:gd name="p0y15" fmla="*/ 718 h 718"/>
                <a:gd name="p0x16" fmla="*/ 53 w 146"/>
                <a:gd name="p0y16" fmla="*/ 686 h 718"/>
                <a:gd name="p0x17" fmla="*/ 0 w 146"/>
                <a:gd name="p0y17" fmla="*/ 611 h 718"/>
                <a:gd name="p0x18" fmla="*/ 0 w 146"/>
                <a:gd name="p0y18" fmla="*/ 524 h 71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>
            <p:custDataLst>
              <p:tags r:id="rId50"/>
            </p:custDataLst>
          </p:nvPr>
        </p:nvSpPr>
        <p:spPr>
          <a:xfrm>
            <a:off x="4679976" y="4725886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报警无法转化为服务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1"/>
            </p:custDataLst>
          </p:nvPr>
        </p:nvSpPr>
        <p:spPr>
          <a:xfrm>
            <a:off x="4541520" y="6033770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2"/>
            </p:custDataLst>
          </p:nvPr>
        </p:nvSpPr>
        <p:spPr>
          <a:xfrm>
            <a:off x="4660926" y="6068378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重硬件轻服务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61" name="任意多边形 60"/>
          <p:cNvSpPr/>
          <p:nvPr>
            <p:custDataLst>
              <p:tags r:id="rId53"/>
            </p:custDataLst>
          </p:nvPr>
        </p:nvSpPr>
        <p:spPr>
          <a:xfrm>
            <a:off x="81070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8302625" y="1647825"/>
            <a:ext cx="3117850" cy="466090"/>
            <a:chOff x="13075" y="2595"/>
            <a:chExt cx="4910" cy="734"/>
          </a:xfrm>
        </p:grpSpPr>
        <p:sp>
          <p:nvSpPr>
            <p:cNvPr id="62" name="任意多边形 61"/>
            <p:cNvSpPr/>
            <p:nvPr>
              <p:custDataLst>
                <p:tags r:id="rId54"/>
              </p:custDataLst>
            </p:nvPr>
          </p:nvSpPr>
          <p:spPr>
            <a:xfrm>
              <a:off x="13075" y="259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5"/>
              </p:custDataLst>
            </p:nvPr>
          </p:nvSpPr>
          <p:spPr>
            <a:xfrm>
              <a:off x="13075" y="331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5" name="任意多边形 64"/>
          <p:cNvSpPr/>
          <p:nvPr>
            <p:custDataLst>
              <p:tags r:id="rId56"/>
            </p:custDataLst>
          </p:nvPr>
        </p:nvSpPr>
        <p:spPr>
          <a:xfrm>
            <a:off x="8307070" y="1652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369300" y="1709420"/>
            <a:ext cx="209550" cy="214630"/>
          </a:xfrm>
          <a:prstGeom prst="rect">
            <a:avLst/>
          </a:prstGeom>
        </p:spPr>
      </p:pic>
      <p:sp>
        <p:nvSpPr>
          <p:cNvPr id="68" name="文本框 67"/>
          <p:cNvSpPr txBox="1"/>
          <p:nvPr>
            <p:custDataLst>
              <p:tags r:id="rId60"/>
            </p:custDataLst>
          </p:nvPr>
        </p:nvSpPr>
        <p:spPr>
          <a:xfrm>
            <a:off x="8759876" y="16363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数据合规堪忧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69" name="任意多边形 68"/>
          <p:cNvSpPr/>
          <p:nvPr>
            <p:custDataLst>
              <p:tags r:id="rId61"/>
            </p:custDataLst>
          </p:nvPr>
        </p:nvSpPr>
        <p:spPr>
          <a:xfrm>
            <a:off x="10880090" y="16764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>
            <p:custDataLst>
              <p:tags r:id="rId62"/>
            </p:custDataLst>
          </p:nvPr>
        </p:nvSpPr>
        <p:spPr>
          <a:xfrm>
            <a:off x="10999660" y="17192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1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8302625" y="3681095"/>
            <a:ext cx="3117850" cy="781050"/>
            <a:chOff x="13075" y="5797"/>
            <a:chExt cx="4910" cy="1230"/>
          </a:xfrm>
        </p:grpSpPr>
        <p:sp>
          <p:nvSpPr>
            <p:cNvPr id="71" name="任意多边形 70"/>
            <p:cNvSpPr/>
            <p:nvPr>
              <p:custDataLst>
                <p:tags r:id="rId63"/>
              </p:custDataLst>
            </p:nvPr>
          </p:nvSpPr>
          <p:spPr>
            <a:xfrm>
              <a:off x="13075" y="5797"/>
              <a:ext cx="4910" cy="1230"/>
            </a:xfrm>
            <a:custGeom>
              <a:avLst/>
              <a:gdLst>
                <a:gd name="sw" fmla="*/ 1 w 4910"/>
                <a:gd name="sh" fmla="*/ 1 h 1230"/>
                <a:gd name="mins" fmla="min sw sh"/>
                <a:gd name="dsw" fmla="+- 0 sw mins"/>
                <a:gd name="dsh" fmla="+- 0 sh mins"/>
                <a:gd name="p0x0" fmla="*/ 210 w 4910"/>
                <a:gd name="p0y0" fmla="*/ 0 h 1230"/>
                <a:gd name="p0x1" fmla="*/ 4700 w 4910"/>
                <a:gd name="p0y1" fmla="*/ 0 h 1230"/>
                <a:gd name="p0x2" fmla="*/ 4816 w 4910"/>
                <a:gd name="p0y2" fmla="*/ 0 h 1230"/>
                <a:gd name="p0x3" fmla="*/ 4910 w 4910"/>
                <a:gd name="p0y3" fmla="*/ 94 h 1230"/>
                <a:gd name="p0x4" fmla="*/ 4910 w 4910"/>
                <a:gd name="p0y4" fmla="*/ 210 h 1230"/>
                <a:gd name="p0x5" fmla="*/ 4910 w 4910"/>
                <a:gd name="p0y5" fmla="*/ 1020 h 1230"/>
                <a:gd name="p0x6" fmla="*/ 4910 w 4910"/>
                <a:gd name="p0y6" fmla="*/ 1135 h 1230"/>
                <a:gd name="p0x7" fmla="*/ 4816 w 4910"/>
                <a:gd name="p0y7" fmla="*/ 1230 h 1230"/>
                <a:gd name="p0x8" fmla="*/ 4700 w 4910"/>
                <a:gd name="p0y8" fmla="*/ 1230 h 1230"/>
                <a:gd name="p0x9" fmla="*/ 210 w 4910"/>
                <a:gd name="p0y9" fmla="*/ 1230 h 1230"/>
                <a:gd name="p0x10" fmla="*/ 94 w 4910"/>
                <a:gd name="p0y10" fmla="*/ 1230 h 1230"/>
                <a:gd name="p0x11" fmla="*/ 0 w 4910"/>
                <a:gd name="p0y11" fmla="*/ 1135 h 1230"/>
                <a:gd name="p0x12" fmla="*/ 0 w 4910"/>
                <a:gd name="p0y12" fmla="*/ 1020 h 1230"/>
                <a:gd name="p0x13" fmla="*/ 0 w 4910"/>
                <a:gd name="p0y13" fmla="*/ 210 h 1230"/>
                <a:gd name="p0x14" fmla="*/ 0 w 4910"/>
                <a:gd name="p0y14" fmla="*/ 94 h 1230"/>
                <a:gd name="p0x15" fmla="*/ 94 w 4910"/>
                <a:gd name="p0y15" fmla="*/ 0 h 1230"/>
                <a:gd name="p0x16" fmla="*/ 210 w 4910"/>
                <a:gd name="p0y1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4"/>
              </p:custDataLst>
            </p:nvPr>
          </p:nvSpPr>
          <p:spPr>
            <a:xfrm>
              <a:off x="13204" y="5797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65"/>
              </p:custDataLst>
            </p:nvPr>
          </p:nvSpPr>
          <p:spPr>
            <a:xfrm>
              <a:off x="17913" y="5859"/>
              <a:ext cx="72" cy="1106"/>
            </a:xfrm>
            <a:custGeom>
              <a:avLst/>
              <a:gdLst>
                <a:gd name="sw" fmla="*/ 1 w 72"/>
                <a:gd name="sh" fmla="*/ 1 h 1106"/>
                <a:gd name="mins" fmla="min sw sh"/>
                <a:gd name="dsw" fmla="+- 0 sw mins"/>
                <a:gd name="dsh" fmla="+- 0 sh mins"/>
                <a:gd name="p0x0" fmla="*/ 72 w 72"/>
                <a:gd name="p0y0" fmla="*/ 148 h 1106"/>
                <a:gd name="p0x1" fmla="*/ 72 w 72"/>
                <a:gd name="p0y1" fmla="*/ 958 h 1106"/>
                <a:gd name="p0x2" fmla="*/ 72 w 72"/>
                <a:gd name="p0y2" fmla="*/ 1016 h 1106"/>
                <a:gd name="p0x3" fmla="*/ 48 w 72"/>
                <a:gd name="p0y3" fmla="*/ 1068 h 1106"/>
                <a:gd name="p0x4" fmla="*/ 10 w 72"/>
                <a:gd name="p0y4" fmla="*/ 1106 h 1106"/>
                <a:gd name="p0x5" fmla="*/ 0 w 72"/>
                <a:gd name="p0y5" fmla="*/ 1096 h 1106"/>
                <a:gd name="p0x6" fmla="*/ 35 w 72"/>
                <a:gd name="p0y6" fmla="*/ 1061 h 1106"/>
                <a:gd name="p0x7" fmla="*/ 57 w 72"/>
                <a:gd name="p0y7" fmla="*/ 1012 h 1106"/>
                <a:gd name="p0x8" fmla="*/ 57 w 72"/>
                <a:gd name="p0y8" fmla="*/ 958 h 1106"/>
                <a:gd name="p0x9" fmla="*/ 57 w 72"/>
                <a:gd name="p0y9" fmla="*/ 148 h 1106"/>
                <a:gd name="p0x10" fmla="*/ 57 w 72"/>
                <a:gd name="p0y10" fmla="*/ 94 h 1106"/>
                <a:gd name="p0x11" fmla="*/ 35 w 72"/>
                <a:gd name="p0y11" fmla="*/ 45 h 1106"/>
                <a:gd name="p0x12" fmla="*/ 0 w 72"/>
                <a:gd name="p0y12" fmla="*/ 10 h 1106"/>
                <a:gd name="p0x13" fmla="*/ 10 w 72"/>
                <a:gd name="p0y13" fmla="*/ 0 h 1106"/>
                <a:gd name="p0x14" fmla="*/ 48 w 72"/>
                <a:gd name="p0y14" fmla="*/ 38 h 1106"/>
                <a:gd name="p0x15" fmla="*/ 72 w 72"/>
                <a:gd name="p0y15" fmla="*/ 90 h 1106"/>
                <a:gd name="p0x16" fmla="*/ 72 w 72"/>
                <a:gd name="p0y16" fmla="*/ 148 h 110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6"/>
              </p:custDataLst>
            </p:nvPr>
          </p:nvSpPr>
          <p:spPr>
            <a:xfrm>
              <a:off x="13204" y="6955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>
              <p:custDataLst>
                <p:tags r:id="rId67"/>
              </p:custDataLst>
            </p:nvPr>
          </p:nvSpPr>
          <p:spPr>
            <a:xfrm>
              <a:off x="13075" y="5813"/>
              <a:ext cx="146" cy="1198"/>
            </a:xfrm>
            <a:custGeom>
              <a:avLst/>
              <a:gdLst>
                <a:gd name="sw" fmla="*/ 1 w 146"/>
                <a:gd name="sh" fmla="*/ 1 h 1198"/>
                <a:gd name="mins" fmla="min sw sh"/>
                <a:gd name="dsw" fmla="+- 0 sw mins"/>
                <a:gd name="dsh" fmla="+- 0 sh mins"/>
                <a:gd name="p0x0" fmla="*/ 0 w 146"/>
                <a:gd name="p0y0" fmla="*/ 1004 h 1198"/>
                <a:gd name="p0x1" fmla="*/ 0 w 146"/>
                <a:gd name="p0y1" fmla="*/ 194 h 1198"/>
                <a:gd name="p0x2" fmla="*/ 0 w 146"/>
                <a:gd name="p0y2" fmla="*/ 106 h 1198"/>
                <a:gd name="p0x3" fmla="*/ 53 w 146"/>
                <a:gd name="p0y3" fmla="*/ 31 h 1198"/>
                <a:gd name="p0x4" fmla="*/ 129 w 146"/>
                <a:gd name="p0y4" fmla="*/ 0 h 1198"/>
                <a:gd name="p0x5" fmla="*/ 146 w 146"/>
                <a:gd name="p0y5" fmla="*/ 13 h 1198"/>
                <a:gd name="p0x6" fmla="*/ 146 w 146"/>
                <a:gd name="p0y6" fmla="*/ 13 h 1198"/>
                <a:gd name="p0x7" fmla="*/ 87 w 146"/>
                <a:gd name="p0y7" fmla="*/ 43 h 1198"/>
                <a:gd name="p0x8" fmla="*/ 45 w 146"/>
                <a:gd name="p0y8" fmla="*/ 112 h 1198"/>
                <a:gd name="p0x9" fmla="*/ 45 w 146"/>
                <a:gd name="p0y9" fmla="*/ 194 h 1198"/>
                <a:gd name="p0x10" fmla="*/ 45 w 146"/>
                <a:gd name="p0y10" fmla="*/ 1004 h 1198"/>
                <a:gd name="p0x11" fmla="*/ 45 w 146"/>
                <a:gd name="p0y11" fmla="*/ 1085 h 1198"/>
                <a:gd name="p0x12" fmla="*/ 87 w 146"/>
                <a:gd name="p0y12" fmla="*/ 1154 h 1198"/>
                <a:gd name="p0x13" fmla="*/ 146 w 146"/>
                <a:gd name="p0y13" fmla="*/ 1184 h 1198"/>
                <a:gd name="p0x14" fmla="*/ 129 w 146"/>
                <a:gd name="p0y14" fmla="*/ 1198 h 1198"/>
                <a:gd name="p0x15" fmla="*/ 129 w 146"/>
                <a:gd name="p0y15" fmla="*/ 1198 h 1198"/>
                <a:gd name="p0x16" fmla="*/ 53 w 146"/>
                <a:gd name="p0y16" fmla="*/ 1166 h 1198"/>
                <a:gd name="p0x17" fmla="*/ 0 w 146"/>
                <a:gd name="p0y17" fmla="*/ 1091 h 1198"/>
                <a:gd name="p0x18" fmla="*/ 0 w 146"/>
                <a:gd name="p0y18" fmla="*/ 1004 h 11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7" name="文本框 76"/>
          <p:cNvSpPr txBox="1"/>
          <p:nvPr>
            <p:custDataLst>
              <p:tags r:id="rId68"/>
            </p:custDataLst>
          </p:nvPr>
        </p:nvSpPr>
        <p:spPr>
          <a:xfrm>
            <a:off x="8445551" y="3751897"/>
            <a:ext cx="285117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仅约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</a:t>
            </a:r>
            <a:r>
              <a:rPr b="1">
                <a:solidFill>
                  <a:schemeClr val="tx2"/>
                </a:solidFill>
                <a:cs typeface="+mn-lt"/>
              </a:rPr>
              <a:t>30%</a:t>
            </a:r>
            <a:r>
              <a:rPr lang="en-US" b="1">
                <a:solidFill>
                  <a:schemeClr val="tx2"/>
                </a:solidFill>
                <a:cs typeface="+mn-lt"/>
              </a:rPr>
              <a:t> 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企业符合要求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8" name="文本框 77"/>
          <p:cNvSpPr txBox="1"/>
          <p:nvPr>
            <p:custDataLst>
              <p:tags r:id="rId69"/>
            </p:custDataLst>
          </p:nvPr>
        </p:nvSpPr>
        <p:spPr>
          <a:xfrm>
            <a:off x="8445551" y="4057650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个保法养老数据专项要求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79" name="任意多边形 78"/>
          <p:cNvSpPr/>
          <p:nvPr>
            <p:custDataLst>
              <p:tags r:id="rId70"/>
            </p:custDataLst>
          </p:nvPr>
        </p:nvSpPr>
        <p:spPr>
          <a:xfrm>
            <a:off x="8307070" y="6033770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>
            <p:custDataLst>
              <p:tags r:id="rId71"/>
            </p:custDataLst>
          </p:nvPr>
        </p:nvSpPr>
        <p:spPr>
          <a:xfrm>
            <a:off x="8426501" y="6068378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数据合规堪忧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标准规范为改造划定硬边界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210 w 17400"/>
              <a:gd name="p0y0" fmla="*/ 0 h 774"/>
              <a:gd name="p0x1" fmla="*/ 17190 w 17400"/>
              <a:gd name="p0y1" fmla="*/ 0 h 774"/>
              <a:gd name="p0x2" fmla="*/ 17305 w 17400"/>
              <a:gd name="p0y2" fmla="*/ 0 h 774"/>
              <a:gd name="p0x3" fmla="*/ 17400 w 17400"/>
              <a:gd name="p0y3" fmla="*/ 94 h 774"/>
              <a:gd name="p0x4" fmla="*/ 17400 w 17400"/>
              <a:gd name="p0y4" fmla="*/ 210 h 774"/>
              <a:gd name="p0x5" fmla="*/ 17400 w 17400"/>
              <a:gd name="p0y5" fmla="*/ 564 h 774"/>
              <a:gd name="p0x6" fmla="*/ 17400 w 17400"/>
              <a:gd name="p0y6" fmla="*/ 680 h 774"/>
              <a:gd name="p0x7" fmla="*/ 17305 w 17400"/>
              <a:gd name="p0y7" fmla="*/ 774 h 774"/>
              <a:gd name="p0x8" fmla="*/ 17190 w 17400"/>
              <a:gd name="p0y8" fmla="*/ 774 h 774"/>
              <a:gd name="p0x9" fmla="*/ 210 w 17400"/>
              <a:gd name="p0y9" fmla="*/ 774 h 774"/>
              <a:gd name="p0x10" fmla="*/ 94 w 17400"/>
              <a:gd name="p0y10" fmla="*/ 774 h 774"/>
              <a:gd name="p0x11" fmla="*/ 0 w 17400"/>
              <a:gd name="p0y11" fmla="*/ 680 h 774"/>
              <a:gd name="p0x12" fmla="*/ 0 w 17400"/>
              <a:gd name="p0y12" fmla="*/ 564 h 774"/>
              <a:gd name="p0x13" fmla="*/ 0 w 17400"/>
              <a:gd name="p0y13" fmla="*/ 210 h 774"/>
              <a:gd name="p0x14" fmla="*/ 0 w 17400"/>
              <a:gd name="p0y14" fmla="*/ 94 h 774"/>
              <a:gd name="p0x15" fmla="*/ 94 w 17400"/>
              <a:gd name="p0y15" fmla="*/ 0 h 774"/>
              <a:gd name="p0x16" fmla="*/ 21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23900" y="12166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274e7a39-b4a4-11f1-ab5a-06aeeb55cd6e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398" b="398"/>
          <a:stretch>
            <a:fillRect/>
          </a:stretch>
        </p:blipFill>
        <p:spPr>
          <a:xfrm>
            <a:off x="781050" y="1273810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04900" y="1192501"/>
            <a:ext cx="54866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智能化改造不是可选项，而是</a:t>
            </a:r>
            <a:r>
              <a:rPr b="1">
                <a:solidFill>
                  <a:schemeClr val="accent1"/>
                </a:solidFill>
                <a:cs typeface="+mn-lt"/>
              </a:rPr>
              <a:t>合规经营</a:t>
            </a:r>
            <a:r>
              <a:rPr b="1">
                <a:solidFill>
                  <a:schemeClr val="tx2"/>
                </a:solidFill>
                <a:cs typeface="+mn-lt"/>
              </a:rPr>
              <a:t>的必选项。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8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210 w 17400"/>
              <a:gd name="p0y0" fmla="*/ 0 h 774"/>
              <a:gd name="p0x1" fmla="*/ 17190 w 17400"/>
              <a:gd name="p0y1" fmla="*/ 0 h 774"/>
              <a:gd name="p0x2" fmla="*/ 17305 w 17400"/>
              <a:gd name="p0y2" fmla="*/ 0 h 774"/>
              <a:gd name="p0x3" fmla="*/ 17400 w 17400"/>
              <a:gd name="p0y3" fmla="*/ 94 h 774"/>
              <a:gd name="p0x4" fmla="*/ 17400 w 17400"/>
              <a:gd name="p0y4" fmla="*/ 210 h 774"/>
              <a:gd name="p0x5" fmla="*/ 17400 w 17400"/>
              <a:gd name="p0y5" fmla="*/ 564 h 774"/>
              <a:gd name="p0x6" fmla="*/ 17400 w 17400"/>
              <a:gd name="p0y6" fmla="*/ 680 h 774"/>
              <a:gd name="p0x7" fmla="*/ 17305 w 17400"/>
              <a:gd name="p0y7" fmla="*/ 774 h 774"/>
              <a:gd name="p0x8" fmla="*/ 17190 w 17400"/>
              <a:gd name="p0y8" fmla="*/ 774 h 774"/>
              <a:gd name="p0x9" fmla="*/ 210 w 17400"/>
              <a:gd name="p0y9" fmla="*/ 774 h 774"/>
              <a:gd name="p0x10" fmla="*/ 94 w 17400"/>
              <a:gd name="p0y10" fmla="*/ 774 h 774"/>
              <a:gd name="p0x11" fmla="*/ 0 w 17400"/>
              <a:gd name="p0y11" fmla="*/ 680 h 774"/>
              <a:gd name="p0x12" fmla="*/ 0 w 17400"/>
              <a:gd name="p0y12" fmla="*/ 564 h 774"/>
              <a:gd name="p0x13" fmla="*/ 0 w 17400"/>
              <a:gd name="p0y13" fmla="*/ 210 h 774"/>
              <a:gd name="p0x14" fmla="*/ 0 w 17400"/>
              <a:gd name="p0y14" fmla="*/ 94 h 774"/>
              <a:gd name="p0x15" fmla="*/ 94 w 17400"/>
              <a:gd name="p0y15" fmla="*/ 0 h 774"/>
              <a:gd name="p0x16" fmla="*/ 21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9"/>
            </p:custDataLst>
          </p:nvPr>
        </p:nvSpPr>
        <p:spPr>
          <a:xfrm>
            <a:off x="723900" y="60972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274e7a82-b4a4-11f1-ab5a-06aeeb55cd6e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385" b="385"/>
          <a:stretch>
            <a:fillRect/>
          </a:stretch>
        </p:blipFill>
        <p:spPr>
          <a:xfrm>
            <a:off x="781050" y="6154420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13"/>
            </p:custDataLst>
          </p:nvPr>
        </p:nvSpPr>
        <p:spPr>
          <a:xfrm>
            <a:off x="1104900" y="6073092"/>
            <a:ext cx="767834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护理比要求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——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完全失能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</a:t>
            </a:r>
            <a:r>
              <a:rPr b="1">
                <a:solidFill>
                  <a:schemeClr val="accent1"/>
                </a:solidFill>
                <a:cs typeface="+mn-lt"/>
              </a:rPr>
              <a:t>1:4</a:t>
            </a:r>
            <a:r>
              <a:rPr lang="zh-CN" b="1">
                <a:solidFill>
                  <a:schemeClr val="tx2"/>
                </a:solidFill>
                <a:cs typeface="+mn-lt"/>
              </a:rPr>
              <a:t>、重度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1:5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、中度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1:12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、轻度及自理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1:20</a:t>
            </a:r>
            <a:endParaRPr lang="en-US" alt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575945" y="1829435"/>
            <a:ext cx="5457825" cy="3922395"/>
          </a:xfrm>
          <a:custGeom>
            <a:avLst/>
            <a:gdLst>
              <a:gd name="sw" fmla="*/ 1 w 8595"/>
              <a:gd name="sh" fmla="*/ 1 h 6176"/>
              <a:gd name="mins" fmla="min sw sh"/>
              <a:gd name="dsw" fmla="+- 0 sw mins"/>
              <a:gd name="dsh" fmla="+- 0 sh mins"/>
              <a:gd name="p0x0" fmla="*/ 300 w 8595"/>
              <a:gd name="p0y0" fmla="*/ 0 h 6176"/>
              <a:gd name="p0x1" fmla="*/ 8295 w 8595"/>
              <a:gd name="p0y1" fmla="*/ 0 h 6176"/>
              <a:gd name="p0x2" fmla="*/ 8460 w 8595"/>
              <a:gd name="p0y2" fmla="*/ 0 h 6176"/>
              <a:gd name="p0x3" fmla="*/ 8595 w 8595"/>
              <a:gd name="p0y3" fmla="*/ 134 h 6176"/>
              <a:gd name="p0x4" fmla="*/ 8595 w 8595"/>
              <a:gd name="p0y4" fmla="*/ 300 h 6176"/>
              <a:gd name="p0x5" fmla="*/ 8595 w 8595"/>
              <a:gd name="p0y5" fmla="*/ 5876 h 6176"/>
              <a:gd name="p0x6" fmla="*/ 8595 w 8595"/>
              <a:gd name="p0y6" fmla="*/ 6042 h 6176"/>
              <a:gd name="p0x7" fmla="*/ 8460 w 8595"/>
              <a:gd name="p0y7" fmla="*/ 6176 h 6176"/>
              <a:gd name="p0x8" fmla="*/ 8295 w 8595"/>
              <a:gd name="p0y8" fmla="*/ 6176 h 6176"/>
              <a:gd name="p0x9" fmla="*/ 300 w 8595"/>
              <a:gd name="p0y9" fmla="*/ 6176 h 6176"/>
              <a:gd name="p0x10" fmla="*/ 134 w 8595"/>
              <a:gd name="p0y10" fmla="*/ 6176 h 6176"/>
              <a:gd name="p0x11" fmla="*/ 0 w 8595"/>
              <a:gd name="p0y11" fmla="*/ 6042 h 6176"/>
              <a:gd name="p0x12" fmla="*/ 0 w 8595"/>
              <a:gd name="p0y12" fmla="*/ 5876 h 6176"/>
              <a:gd name="p0x13" fmla="*/ 0 w 8595"/>
              <a:gd name="p0y13" fmla="*/ 300 h 6176"/>
              <a:gd name="p0x14" fmla="*/ 0 w 8595"/>
              <a:gd name="p0y14" fmla="*/ 134 h 6176"/>
              <a:gd name="p0x15" fmla="*/ 134 w 8595"/>
              <a:gd name="p0y15" fmla="*/ 0 h 6176"/>
              <a:gd name="p0x16" fmla="*/ 300 w 859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alpha val="30196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733425" y="1970742"/>
            <a:ext cx="514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改造硬标准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6"/>
            </p:custDataLst>
          </p:nvPr>
        </p:nvSpPr>
        <p:spPr>
          <a:xfrm>
            <a:off x="733425" y="23583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733425" y="3252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748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866775" y="3113427"/>
            <a:ext cx="50101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MZ/T 218-2024</a:t>
            </a:r>
            <a:r>
              <a:rPr sz="1350">
                <a:solidFill>
                  <a:srgbClr val="5C7480"/>
                </a:solidFill>
                <a:cs typeface="+mn-lt"/>
              </a:rPr>
              <a:t>：对防滑、扶手、通道宽度、照明照度作量化规定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733425" y="45421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748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866775" y="4403693"/>
            <a:ext cx="50101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GB/T 41871-2022</a:t>
            </a:r>
            <a:r>
              <a:rPr lang="en-US" sz="1350">
                <a:solidFill>
                  <a:srgbClr val="5C7480"/>
                </a:solidFill>
                <a:cs typeface="+mn-lt"/>
              </a:rPr>
              <a:t>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与民政部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2025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年修订的《验收规范》共同构成硬边界</a:t>
            </a:r>
            <a:endParaRPr lang="zh-CN" altLang="en-US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6157595" y="1829435"/>
            <a:ext cx="5457825" cy="3922395"/>
          </a:xfrm>
          <a:custGeom>
            <a:avLst/>
            <a:gdLst>
              <a:gd name="sw" fmla="*/ 1 w 8595"/>
              <a:gd name="sh" fmla="*/ 1 h 6176"/>
              <a:gd name="mins" fmla="min sw sh"/>
              <a:gd name="dsw" fmla="+- 0 sw mins"/>
              <a:gd name="dsh" fmla="+- 0 sh mins"/>
              <a:gd name="p0x0" fmla="*/ 300 w 8595"/>
              <a:gd name="p0y0" fmla="*/ 0 h 6176"/>
              <a:gd name="p0x1" fmla="*/ 8295 w 8595"/>
              <a:gd name="p0y1" fmla="*/ 0 h 6176"/>
              <a:gd name="p0x2" fmla="*/ 8460 w 8595"/>
              <a:gd name="p0y2" fmla="*/ 0 h 6176"/>
              <a:gd name="p0x3" fmla="*/ 8595 w 8595"/>
              <a:gd name="p0y3" fmla="*/ 134 h 6176"/>
              <a:gd name="p0x4" fmla="*/ 8595 w 8595"/>
              <a:gd name="p0y4" fmla="*/ 300 h 6176"/>
              <a:gd name="p0x5" fmla="*/ 8595 w 8595"/>
              <a:gd name="p0y5" fmla="*/ 5876 h 6176"/>
              <a:gd name="p0x6" fmla="*/ 8595 w 8595"/>
              <a:gd name="p0y6" fmla="*/ 6042 h 6176"/>
              <a:gd name="p0x7" fmla="*/ 8460 w 8595"/>
              <a:gd name="p0y7" fmla="*/ 6176 h 6176"/>
              <a:gd name="p0x8" fmla="*/ 8295 w 8595"/>
              <a:gd name="p0y8" fmla="*/ 6176 h 6176"/>
              <a:gd name="p0x9" fmla="*/ 300 w 8595"/>
              <a:gd name="p0y9" fmla="*/ 6176 h 6176"/>
              <a:gd name="p0x10" fmla="*/ 134 w 8595"/>
              <a:gd name="p0y10" fmla="*/ 6176 h 6176"/>
              <a:gd name="p0x11" fmla="*/ 0 w 8595"/>
              <a:gd name="p0y11" fmla="*/ 6042 h 6176"/>
              <a:gd name="p0x12" fmla="*/ 0 w 8595"/>
              <a:gd name="p0y12" fmla="*/ 5876 h 6176"/>
              <a:gd name="p0x13" fmla="*/ 0 w 8595"/>
              <a:gd name="p0y13" fmla="*/ 300 h 6176"/>
              <a:gd name="p0x14" fmla="*/ 0 w 8595"/>
              <a:gd name="p0y14" fmla="*/ 134 h 6176"/>
              <a:gd name="p0x15" fmla="*/ 134 w 8595"/>
              <a:gd name="p0y15" fmla="*/ 0 h 6176"/>
              <a:gd name="p0x16" fmla="*/ 300 w 859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alpha val="30196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6315075" y="1970742"/>
            <a:ext cx="514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服务硬标准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6315075" y="23583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6315075" y="30670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748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6448425" y="2927985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年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4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月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1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日起</a:t>
            </a:r>
            <a:r>
              <a:rPr sz="1350">
                <a:solidFill>
                  <a:srgbClr val="5C7480"/>
                </a:solidFill>
                <a:cs typeface="+mn-lt"/>
              </a:rPr>
              <a:t>《生活照料服务基本规范》执行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6315075" y="38969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748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6448425" y="3758527"/>
            <a:ext cx="501015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7480"/>
                </a:solidFill>
                <a:cs typeface="+mn-lt"/>
              </a:rPr>
              <a:t>护理比要求：完全失能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</a:t>
            </a:r>
            <a:r>
              <a:rPr sz="1350" b="1">
                <a:solidFill>
                  <a:schemeClr val="tx2"/>
                </a:solidFill>
                <a:cs typeface="+mn-lt"/>
              </a:rPr>
              <a:t>1:4</a:t>
            </a:r>
            <a:r>
              <a:rPr lang="zh-CN" sz="1350">
                <a:solidFill>
                  <a:srgbClr val="5C7480"/>
                </a:solidFill>
                <a:cs typeface="+mn-lt"/>
              </a:rPr>
              <a:t>、重度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1:5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、中度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1:12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、轻度及自理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1:20</a:t>
            </a:r>
            <a:endParaRPr lang="en-US" altLang="zh-CN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6315075" y="50018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748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6448425" y="4863351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chemeClr val="tx2"/>
                </a:solidFill>
                <a:cs typeface="+mn-lt"/>
              </a:rPr>
              <a:t>2026</a:t>
            </a:r>
            <a:r>
              <a:rPr lang="zh-CN" sz="1350" b="1">
                <a:solidFill>
                  <a:schemeClr val="tx2"/>
                </a:solidFill>
                <a:cs typeface="+mn-lt"/>
              </a:rPr>
              <a:t>年底前</a:t>
            </a:r>
            <a:r>
              <a:rPr sz="1350">
                <a:solidFill>
                  <a:srgbClr val="5C7480"/>
                </a:solidFill>
                <a:cs typeface="+mn-lt"/>
              </a:rPr>
              <a:t>存量安全隐患须全部清零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多城补贴覆盖智能适老设备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5C7480"/>
                </a:solidFill>
                <a:cs typeface="+mn-lt"/>
              </a:rPr>
              <a:t>2026</a:t>
            </a:r>
            <a:r>
              <a:rPr lang="zh-CN" sz="1500">
                <a:solidFill>
                  <a:srgbClr val="5C7480"/>
                </a:solidFill>
                <a:cs typeface="+mn-lt"/>
              </a:rPr>
              <a:t>年多城补贴延续，智能适老设备纳入补贴品类，改造与智能化政策边界打通。</a:t>
            </a:r>
            <a:endParaRPr lang="zh-CN"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210 w 5525"/>
              <a:gd name="p0y0" fmla="*/ 0 h 7905"/>
              <a:gd name="p0x1" fmla="*/ 5315 w 5525"/>
              <a:gd name="p0y1" fmla="*/ 0 h 7905"/>
              <a:gd name="p0x2" fmla="*/ 5431 w 5525"/>
              <a:gd name="p0y2" fmla="*/ 0 h 7905"/>
              <a:gd name="p0x3" fmla="*/ 5525 w 5525"/>
              <a:gd name="p0y3" fmla="*/ 94 h 7905"/>
              <a:gd name="p0x4" fmla="*/ 5525 w 5525"/>
              <a:gd name="p0y4" fmla="*/ 210 h 7905"/>
              <a:gd name="p0x5" fmla="*/ 5525 w 5525"/>
              <a:gd name="p0y5" fmla="*/ 7695 h 7905"/>
              <a:gd name="p0x6" fmla="*/ 5525 w 5525"/>
              <a:gd name="p0y6" fmla="*/ 7810 h 7905"/>
              <a:gd name="p0x7" fmla="*/ 5431 w 5525"/>
              <a:gd name="p0y7" fmla="*/ 7905 h 7905"/>
              <a:gd name="p0x8" fmla="*/ 5315 w 5525"/>
              <a:gd name="p0y8" fmla="*/ 7905 h 7905"/>
              <a:gd name="p0x9" fmla="*/ 210 w 5525"/>
              <a:gd name="p0y9" fmla="*/ 7905 h 7905"/>
              <a:gd name="p0x10" fmla="*/ 94 w 5525"/>
              <a:gd name="p0y10" fmla="*/ 7905 h 7905"/>
              <a:gd name="p0x11" fmla="*/ 0 w 5525"/>
              <a:gd name="p0y11" fmla="*/ 7810 h 7905"/>
              <a:gd name="p0x12" fmla="*/ 0 w 5525"/>
              <a:gd name="p0y12" fmla="*/ 7695 h 7905"/>
              <a:gd name="p0x13" fmla="*/ 0 w 5525"/>
              <a:gd name="p0y13" fmla="*/ 210 h 7905"/>
              <a:gd name="p0x14" fmla="*/ 0 w 5525"/>
              <a:gd name="p0y14" fmla="*/ 94 h 7905"/>
              <a:gd name="p0x15" fmla="*/ 94 w 5525"/>
              <a:gd name="p0y15" fmla="*/ 0 h 7905"/>
              <a:gd name="p0x16" fmla="*/ 21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733425" y="1609725"/>
            <a:ext cx="3194050" cy="419100"/>
            <a:chOff x="1155" y="2535"/>
            <a:chExt cx="5030" cy="660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535"/>
              <a:ext cx="5030" cy="660"/>
            </a:xfrm>
            <a:custGeom>
              <a:avLst/>
              <a:gdLst>
                <a:gd name="sw" fmla="*/ 1 w 5030"/>
                <a:gd name="sh" fmla="*/ 1 h 660"/>
                <a:gd name="mins" fmla="min sw sh"/>
                <a:gd name="dsw" fmla="+- 0 sw mins"/>
                <a:gd name="dsh" fmla="+- 0 sh mins"/>
                <a:gd name="p0x0" fmla="*/ 0 w 5030"/>
                <a:gd name="p0y0" fmla="*/ 0 h 660"/>
                <a:gd name="p0x1" fmla="*/ 5030 w 5030"/>
                <a:gd name="p0y1" fmla="*/ 0 h 660"/>
                <a:gd name="p0x2" fmla="*/ 5030 w 5030"/>
                <a:gd name="p0y2" fmla="*/ 660 h 660"/>
                <a:gd name="p0x3" fmla="*/ 0 w 5030"/>
                <a:gd name="p0y3" fmla="*/ 660 h 660"/>
                <a:gd name="p0x4" fmla="*/ 0 w 5030"/>
                <a:gd name="p0y4" fmla="*/ 0 h 6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155" y="3180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15 h 15"/>
                <a:gd name="p0x1" fmla="*/ 0 w 5030"/>
                <a:gd name="p0y1" fmla="*/ 15 h 15"/>
                <a:gd name="p0x2" fmla="*/ 0 w 5030"/>
                <a:gd name="p0y2" fmla="*/ 0 h 15"/>
                <a:gd name="p0x3" fmla="*/ 5030 w 5030"/>
                <a:gd name="p0y3" fmla="*/ 0 h 15"/>
                <a:gd name="p0x4" fmla="*/ 5030 w 50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33425" y="16427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81050" y="1699895"/>
            <a:ext cx="17145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114425" y="1593532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深圳最高补贴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37870" y="3719195"/>
            <a:ext cx="3184525" cy="619125"/>
          </a:xfrm>
          <a:custGeom>
            <a:avLst/>
            <a:gdLst>
              <a:gd name="sw" fmla="*/ 1 w 5015"/>
              <a:gd name="sh" fmla="*/ 1 h 975"/>
              <a:gd name="mins" fmla="min sw sh"/>
              <a:gd name="dsw" fmla="+- 0 sw mins"/>
              <a:gd name="dsh" fmla="+- 0 sh mins"/>
              <a:gd name="p0x0" fmla="*/ 210 w 5015"/>
              <a:gd name="p0y0" fmla="*/ 0 h 975"/>
              <a:gd name="p0x1" fmla="*/ 4805 w 5015"/>
              <a:gd name="p0y1" fmla="*/ 0 h 975"/>
              <a:gd name="p0x2" fmla="*/ 4921 w 5015"/>
              <a:gd name="p0y2" fmla="*/ 0 h 975"/>
              <a:gd name="p0x3" fmla="*/ 5015 w 5015"/>
              <a:gd name="p0y3" fmla="*/ 94 h 975"/>
              <a:gd name="p0x4" fmla="*/ 5015 w 5015"/>
              <a:gd name="p0y4" fmla="*/ 210 h 975"/>
              <a:gd name="p0x5" fmla="*/ 5015 w 5015"/>
              <a:gd name="p0y5" fmla="*/ 765 h 975"/>
              <a:gd name="p0x6" fmla="*/ 5015 w 5015"/>
              <a:gd name="p0y6" fmla="*/ 880 h 975"/>
              <a:gd name="p0x7" fmla="*/ 4921 w 5015"/>
              <a:gd name="p0y7" fmla="*/ 975 h 975"/>
              <a:gd name="p0x8" fmla="*/ 4805 w 5015"/>
              <a:gd name="p0y8" fmla="*/ 975 h 975"/>
              <a:gd name="p0x9" fmla="*/ 210 w 5015"/>
              <a:gd name="p0y9" fmla="*/ 975 h 975"/>
              <a:gd name="p0x10" fmla="*/ 94 w 5015"/>
              <a:gd name="p0y10" fmla="*/ 975 h 975"/>
              <a:gd name="p0x11" fmla="*/ 0 w 5015"/>
              <a:gd name="p0y11" fmla="*/ 880 h 975"/>
              <a:gd name="p0x12" fmla="*/ 0 w 5015"/>
              <a:gd name="p0y12" fmla="*/ 765 h 975"/>
              <a:gd name="p0x13" fmla="*/ 0 w 5015"/>
              <a:gd name="p0y13" fmla="*/ 210 h 975"/>
              <a:gd name="p0x14" fmla="*/ 0 w 5015"/>
              <a:gd name="p0y14" fmla="*/ 94 h 975"/>
              <a:gd name="p0x15" fmla="*/ 94 w 5015"/>
              <a:gd name="p0y15" fmla="*/ 0 h 975"/>
              <a:gd name="p0x16" fmla="*/ 210 w 5015"/>
              <a:gd name="p0y16" fmla="*/ 0 h 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95350" y="385762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71550" y="3868103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每户最高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733626" y="3816667"/>
            <a:ext cx="1564338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chemeClr val="tx2"/>
                </a:solidFill>
                <a:cs typeface="+mn-lt"/>
              </a:rPr>
              <a:t>10,000</a:t>
            </a:r>
            <a:r>
              <a:rPr b="1">
                <a:solidFill>
                  <a:srgbClr val="2A4A5A"/>
                </a:solidFill>
                <a:cs typeface="+mn-lt"/>
              </a:rPr>
              <a:t>元</a:t>
            </a:r>
            <a:endParaRPr b="1">
              <a:solidFill>
                <a:srgbClr val="2A4A5A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1706245" y="6071870"/>
            <a:ext cx="1247775" cy="238125"/>
          </a:xfrm>
          <a:custGeom>
            <a:avLst/>
            <a:gdLst>
              <a:gd name="sw" fmla="*/ 1 w 1964"/>
              <a:gd name="sh" fmla="*/ 1 h 375"/>
              <a:gd name="mins" fmla="min sw sh"/>
              <a:gd name="dsw" fmla="+- 0 sw mins"/>
              <a:gd name="dsh" fmla="+- 0 sh mins"/>
              <a:gd name="p0x0" fmla="*/ 187 w 1964"/>
              <a:gd name="p0y0" fmla="*/ 0 h 375"/>
              <a:gd name="p0x1" fmla="*/ 1777 w 1964"/>
              <a:gd name="p0y1" fmla="*/ 0 h 375"/>
              <a:gd name="p0x2" fmla="*/ 1880 w 1964"/>
              <a:gd name="p0y2" fmla="*/ 0 h 375"/>
              <a:gd name="p0x3" fmla="*/ 1964 w 1964"/>
              <a:gd name="p0y3" fmla="*/ 83 h 375"/>
              <a:gd name="p0x4" fmla="*/ 1964 w 1964"/>
              <a:gd name="p0y4" fmla="*/ 187 h 375"/>
              <a:gd name="p0x5" fmla="*/ 1964 w 1964"/>
              <a:gd name="p0y5" fmla="*/ 291 h 375"/>
              <a:gd name="p0x6" fmla="*/ 1880 w 1964"/>
              <a:gd name="p0y6" fmla="*/ 375 h 375"/>
              <a:gd name="p0x7" fmla="*/ 1777 w 1964"/>
              <a:gd name="p0y7" fmla="*/ 375 h 375"/>
              <a:gd name="p0x8" fmla="*/ 187 w 1964"/>
              <a:gd name="p0y8" fmla="*/ 375 h 375"/>
              <a:gd name="p0x9" fmla="*/ 83 w 1964"/>
              <a:gd name="p0y9" fmla="*/ 375 h 375"/>
              <a:gd name="p0x10" fmla="*/ 0 w 1964"/>
              <a:gd name="p0y10" fmla="*/ 291 h 375"/>
              <a:gd name="p0x11" fmla="*/ 0 w 1964"/>
              <a:gd name="p0y11" fmla="*/ 187 h 375"/>
              <a:gd name="p0x12" fmla="*/ 0 w 1964"/>
              <a:gd name="p0y12" fmla="*/ 83 h 375"/>
              <a:gd name="p0x13" fmla="*/ 83 w 1964"/>
              <a:gd name="p0y13" fmla="*/ 0 h 375"/>
              <a:gd name="p0x14" fmla="*/ 187 w 1964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825676" y="6106478"/>
            <a:ext cx="1161898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1200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每户最高</a:t>
            </a:r>
            <a:r>
              <a:rPr lang="en-US" altLang="zh-CN" sz="1200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1</a:t>
            </a:r>
            <a:r>
              <a:rPr lang="zh-CN" altLang="en-US" sz="1200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万元</a:t>
            </a:r>
            <a:endParaRPr lang="zh-CN" altLang="en-US" sz="1200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34149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210 w 5525"/>
              <a:gd name="p0y0" fmla="*/ 0 h 7905"/>
              <a:gd name="p0x1" fmla="*/ 5315 w 5525"/>
              <a:gd name="p0y1" fmla="*/ 0 h 7905"/>
              <a:gd name="p0x2" fmla="*/ 5431 w 5525"/>
              <a:gd name="p0y2" fmla="*/ 0 h 7905"/>
              <a:gd name="p0x3" fmla="*/ 5525 w 5525"/>
              <a:gd name="p0y3" fmla="*/ 94 h 7905"/>
              <a:gd name="p0x4" fmla="*/ 5525 w 5525"/>
              <a:gd name="p0y4" fmla="*/ 210 h 7905"/>
              <a:gd name="p0x5" fmla="*/ 5525 w 5525"/>
              <a:gd name="p0y5" fmla="*/ 7695 h 7905"/>
              <a:gd name="p0x6" fmla="*/ 5525 w 5525"/>
              <a:gd name="p0y6" fmla="*/ 7810 h 7905"/>
              <a:gd name="p0x7" fmla="*/ 5431 w 5525"/>
              <a:gd name="p0y7" fmla="*/ 7905 h 7905"/>
              <a:gd name="p0x8" fmla="*/ 5315 w 5525"/>
              <a:gd name="p0y8" fmla="*/ 7905 h 7905"/>
              <a:gd name="p0x9" fmla="*/ 210 w 5525"/>
              <a:gd name="p0y9" fmla="*/ 7905 h 7905"/>
              <a:gd name="p0x10" fmla="*/ 94 w 5525"/>
              <a:gd name="p0y10" fmla="*/ 7905 h 7905"/>
              <a:gd name="p0x11" fmla="*/ 0 w 5525"/>
              <a:gd name="p0y11" fmla="*/ 7810 h 7905"/>
              <a:gd name="p0x12" fmla="*/ 0 w 5525"/>
              <a:gd name="p0y12" fmla="*/ 7695 h 7905"/>
              <a:gd name="p0x13" fmla="*/ 0 w 5525"/>
              <a:gd name="p0y13" fmla="*/ 210 h 7905"/>
              <a:gd name="p0x14" fmla="*/ 0 w 5525"/>
              <a:gd name="p0y14" fmla="*/ 94 h 7905"/>
              <a:gd name="p0x15" fmla="*/ 94 w 5525"/>
              <a:gd name="p0y15" fmla="*/ 0 h 7905"/>
              <a:gd name="p0x16" fmla="*/ 21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4498975" y="1609725"/>
            <a:ext cx="3194050" cy="419100"/>
            <a:chOff x="7085" y="2535"/>
            <a:chExt cx="5030" cy="660"/>
          </a:xfrm>
        </p:grpSpPr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7085" y="2535"/>
              <a:ext cx="5030" cy="660"/>
            </a:xfrm>
            <a:custGeom>
              <a:avLst/>
              <a:gdLst>
                <a:gd name="sw" fmla="*/ 1 w 5030"/>
                <a:gd name="sh" fmla="*/ 1 h 660"/>
                <a:gd name="mins" fmla="min sw sh"/>
                <a:gd name="dsw" fmla="+- 0 sw mins"/>
                <a:gd name="dsh" fmla="+- 0 sh mins"/>
                <a:gd name="p0x0" fmla="*/ 0 w 5030"/>
                <a:gd name="p0y0" fmla="*/ 0 h 660"/>
                <a:gd name="p0x1" fmla="*/ 5030 w 5030"/>
                <a:gd name="p0y1" fmla="*/ 0 h 660"/>
                <a:gd name="p0x2" fmla="*/ 5030 w 5030"/>
                <a:gd name="p0y2" fmla="*/ 660 h 660"/>
                <a:gd name="p0x3" fmla="*/ 0 w 5030"/>
                <a:gd name="p0y3" fmla="*/ 660 h 660"/>
                <a:gd name="p0x4" fmla="*/ 0 w 5030"/>
                <a:gd name="p0y4" fmla="*/ 0 h 6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7085" y="3180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15 h 15"/>
                <a:gd name="p0x1" fmla="*/ 0 w 5030"/>
                <a:gd name="p0y1" fmla="*/ 15 h 15"/>
                <a:gd name="p0x2" fmla="*/ 0 w 5030"/>
                <a:gd name="p0y2" fmla="*/ 0 h 15"/>
                <a:gd name="p0x3" fmla="*/ 5030 w 5030"/>
                <a:gd name="p0y3" fmla="*/ 0 h 15"/>
                <a:gd name="p0x4" fmla="*/ 5030 w 50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4498975" y="16427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3333" b="-3333"/>
          <a:stretch>
            <a:fillRect/>
          </a:stretch>
        </p:blipFill>
        <p:spPr>
          <a:xfrm>
            <a:off x="4556125" y="169989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4880001" y="159353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上海、北京补贴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4503420" y="3433445"/>
            <a:ext cx="3184525" cy="619125"/>
          </a:xfrm>
          <a:custGeom>
            <a:avLst/>
            <a:gdLst>
              <a:gd name="sw" fmla="*/ 1 w 5015"/>
              <a:gd name="sh" fmla="*/ 1 h 975"/>
              <a:gd name="mins" fmla="min sw sh"/>
              <a:gd name="dsw" fmla="+- 0 sw mins"/>
              <a:gd name="dsh" fmla="+- 0 sh mins"/>
              <a:gd name="p0x0" fmla="*/ 210 w 5015"/>
              <a:gd name="p0y0" fmla="*/ 0 h 975"/>
              <a:gd name="p0x1" fmla="*/ 4805 w 5015"/>
              <a:gd name="p0y1" fmla="*/ 0 h 975"/>
              <a:gd name="p0x2" fmla="*/ 4921 w 5015"/>
              <a:gd name="p0y2" fmla="*/ 0 h 975"/>
              <a:gd name="p0x3" fmla="*/ 5015 w 5015"/>
              <a:gd name="p0y3" fmla="*/ 94 h 975"/>
              <a:gd name="p0x4" fmla="*/ 5015 w 5015"/>
              <a:gd name="p0y4" fmla="*/ 210 h 975"/>
              <a:gd name="p0x5" fmla="*/ 5015 w 5015"/>
              <a:gd name="p0y5" fmla="*/ 765 h 975"/>
              <a:gd name="p0x6" fmla="*/ 5015 w 5015"/>
              <a:gd name="p0y6" fmla="*/ 880 h 975"/>
              <a:gd name="p0x7" fmla="*/ 4921 w 5015"/>
              <a:gd name="p0y7" fmla="*/ 975 h 975"/>
              <a:gd name="p0x8" fmla="*/ 4805 w 5015"/>
              <a:gd name="p0y8" fmla="*/ 975 h 975"/>
              <a:gd name="p0x9" fmla="*/ 210 w 5015"/>
              <a:gd name="p0y9" fmla="*/ 975 h 975"/>
              <a:gd name="p0x10" fmla="*/ 94 w 5015"/>
              <a:gd name="p0y10" fmla="*/ 975 h 975"/>
              <a:gd name="p0x11" fmla="*/ 0 w 5015"/>
              <a:gd name="p0y11" fmla="*/ 880 h 975"/>
              <a:gd name="p0x12" fmla="*/ 0 w 5015"/>
              <a:gd name="p0y12" fmla="*/ 765 h 975"/>
              <a:gd name="p0x13" fmla="*/ 0 w 5015"/>
              <a:gd name="p0y13" fmla="*/ 210 h 975"/>
              <a:gd name="p0x14" fmla="*/ 0 w 5015"/>
              <a:gd name="p0y14" fmla="*/ 94 h 975"/>
              <a:gd name="p0x15" fmla="*/ 94 w 5015"/>
              <a:gd name="p0y15" fmla="*/ 0 h 975"/>
              <a:gd name="p0x16" fmla="*/ 210 w 5015"/>
              <a:gd name="p0y16" fmla="*/ 0 h 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4660900" y="357187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6E3D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4737126" y="3582353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2">
                    <a:lumMod val="55690"/>
                  </a:schemeClr>
                </a:solidFill>
                <a:cs typeface="+mn-lt"/>
              </a:rPr>
              <a:t>每户最高</a:t>
            </a:r>
            <a:endParaRPr sz="1200" b="1">
              <a:solidFill>
                <a:schemeClr val="accent2">
                  <a:lumMod val="55690"/>
                </a:schemeClr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5499202" y="3530917"/>
            <a:ext cx="137413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chemeClr val="tx2"/>
                </a:solidFill>
                <a:cs typeface="+mn-lt"/>
              </a:rPr>
              <a:t>5,000</a:t>
            </a:r>
            <a:r>
              <a:rPr b="1">
                <a:solidFill>
                  <a:srgbClr val="2A4A5A"/>
                </a:solidFill>
                <a:cs typeface="+mn-lt"/>
              </a:rPr>
              <a:t>元</a:t>
            </a:r>
            <a:endParaRPr b="1">
              <a:solidFill>
                <a:srgbClr val="2A4A5A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4503420" y="4138295"/>
            <a:ext cx="3184525" cy="485775"/>
          </a:xfrm>
          <a:custGeom>
            <a:avLst/>
            <a:gdLst>
              <a:gd name="sw" fmla="*/ 1 w 5015"/>
              <a:gd name="sh" fmla="*/ 1 h 765"/>
              <a:gd name="mins" fmla="min sw sh"/>
              <a:gd name="dsw" fmla="+- 0 sw mins"/>
              <a:gd name="dsh" fmla="+- 0 sh mins"/>
              <a:gd name="p0x0" fmla="*/ 210 w 5015"/>
              <a:gd name="p0y0" fmla="*/ 0 h 765"/>
              <a:gd name="p0x1" fmla="*/ 4805 w 5015"/>
              <a:gd name="p0y1" fmla="*/ 0 h 765"/>
              <a:gd name="p0x2" fmla="*/ 4921 w 5015"/>
              <a:gd name="p0y2" fmla="*/ 0 h 765"/>
              <a:gd name="p0x3" fmla="*/ 5015 w 5015"/>
              <a:gd name="p0y3" fmla="*/ 94 h 765"/>
              <a:gd name="p0x4" fmla="*/ 5015 w 5015"/>
              <a:gd name="p0y4" fmla="*/ 210 h 765"/>
              <a:gd name="p0x5" fmla="*/ 5015 w 5015"/>
              <a:gd name="p0y5" fmla="*/ 555 h 765"/>
              <a:gd name="p0x6" fmla="*/ 5015 w 5015"/>
              <a:gd name="p0y6" fmla="*/ 670 h 765"/>
              <a:gd name="p0x7" fmla="*/ 4921 w 5015"/>
              <a:gd name="p0y7" fmla="*/ 765 h 765"/>
              <a:gd name="p0x8" fmla="*/ 4805 w 5015"/>
              <a:gd name="p0y8" fmla="*/ 765 h 765"/>
              <a:gd name="p0x9" fmla="*/ 210 w 5015"/>
              <a:gd name="p0y9" fmla="*/ 765 h 765"/>
              <a:gd name="p0x10" fmla="*/ 94 w 5015"/>
              <a:gd name="p0y10" fmla="*/ 765 h 765"/>
              <a:gd name="p0x11" fmla="*/ 0 w 5015"/>
              <a:gd name="p0y11" fmla="*/ 670 h 765"/>
              <a:gd name="p0x12" fmla="*/ 0 w 5015"/>
              <a:gd name="p0y12" fmla="*/ 555 h 765"/>
              <a:gd name="p0x13" fmla="*/ 0 w 5015"/>
              <a:gd name="p0y13" fmla="*/ 210 h 765"/>
              <a:gd name="p0x14" fmla="*/ 0 w 5015"/>
              <a:gd name="p0y14" fmla="*/ 94 h 765"/>
              <a:gd name="p0x15" fmla="*/ 94 w 5015"/>
              <a:gd name="p0y15" fmla="*/ 0 h 765"/>
              <a:gd name="p0x16" fmla="*/ 210 w 501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4660900" y="427672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120 w 720"/>
              <a:gd name="p0y0" fmla="*/ 0 h 360"/>
              <a:gd name="p0x1" fmla="*/ 600 w 720"/>
              <a:gd name="p0y1" fmla="*/ 0 h 360"/>
              <a:gd name="p0x2" fmla="*/ 666 w 720"/>
              <a:gd name="p0y2" fmla="*/ 0 h 360"/>
              <a:gd name="p0x3" fmla="*/ 720 w 720"/>
              <a:gd name="p0y3" fmla="*/ 53 h 360"/>
              <a:gd name="p0x4" fmla="*/ 720 w 720"/>
              <a:gd name="p0y4" fmla="*/ 120 h 360"/>
              <a:gd name="p0x5" fmla="*/ 720 w 720"/>
              <a:gd name="p0y5" fmla="*/ 240 h 360"/>
              <a:gd name="p0x6" fmla="*/ 720 w 720"/>
              <a:gd name="p0y6" fmla="*/ 306 h 360"/>
              <a:gd name="p0x7" fmla="*/ 666 w 720"/>
              <a:gd name="p0y7" fmla="*/ 360 h 360"/>
              <a:gd name="p0x8" fmla="*/ 600 w 720"/>
              <a:gd name="p0y8" fmla="*/ 360 h 360"/>
              <a:gd name="p0x9" fmla="*/ 120 w 720"/>
              <a:gd name="p0y9" fmla="*/ 360 h 360"/>
              <a:gd name="p0x10" fmla="*/ 53 w 720"/>
              <a:gd name="p0y10" fmla="*/ 360 h 360"/>
              <a:gd name="p0x11" fmla="*/ 0 w 720"/>
              <a:gd name="p0y11" fmla="*/ 306 h 360"/>
              <a:gd name="p0x12" fmla="*/ 0 w 720"/>
              <a:gd name="p0y12" fmla="*/ 240 h 360"/>
              <a:gd name="p0x13" fmla="*/ 0 w 720"/>
              <a:gd name="p0y13" fmla="*/ 120 h 360"/>
              <a:gd name="p0x14" fmla="*/ 0 w 720"/>
              <a:gd name="p0y14" fmla="*/ 53 h 360"/>
              <a:gd name="p0x15" fmla="*/ 53 w 720"/>
              <a:gd name="p0y15" fmla="*/ 0 h 360"/>
              <a:gd name="p0x16" fmla="*/ 12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6E3D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4737126" y="4287203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2">
                    <a:lumMod val="55690"/>
                  </a:schemeClr>
                </a:solidFill>
                <a:cs typeface="+mn-lt"/>
              </a:rPr>
              <a:t>广州</a:t>
            </a:r>
            <a:endParaRPr sz="1200" b="1">
              <a:solidFill>
                <a:schemeClr val="accent2">
                  <a:lumMod val="55690"/>
                </a:schemeClr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5194402" y="4243388"/>
            <a:ext cx="90643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3,000</a:t>
            </a:r>
            <a:r>
              <a:rPr sz="1500" b="1">
                <a:solidFill>
                  <a:srgbClr val="2A4A5A"/>
                </a:solidFill>
                <a:cs typeface="+mn-lt"/>
              </a:rPr>
              <a:t>元</a:t>
            </a:r>
            <a:endParaRPr sz="1500" b="1">
              <a:solidFill>
                <a:srgbClr val="2A4A5A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5537835" y="6071870"/>
            <a:ext cx="1115695" cy="238125"/>
          </a:xfrm>
          <a:custGeom>
            <a:avLst/>
            <a:gdLst>
              <a:gd name="sw" fmla="*/ 1 w 1756"/>
              <a:gd name="sh" fmla="*/ 1 h 375"/>
              <a:gd name="mins" fmla="min sw sh"/>
              <a:gd name="dsw" fmla="+- 0 sw mins"/>
              <a:gd name="dsh" fmla="+- 0 sh mins"/>
              <a:gd name="p0x0" fmla="*/ 187 w 1756"/>
              <a:gd name="p0y0" fmla="*/ 0 h 375"/>
              <a:gd name="p0x1" fmla="*/ 1569 w 1756"/>
              <a:gd name="p0y1" fmla="*/ 0 h 375"/>
              <a:gd name="p0x2" fmla="*/ 1673 w 1756"/>
              <a:gd name="p0y2" fmla="*/ 0 h 375"/>
              <a:gd name="p0x3" fmla="*/ 1756 w 1756"/>
              <a:gd name="p0y3" fmla="*/ 83 h 375"/>
              <a:gd name="p0x4" fmla="*/ 1756 w 1756"/>
              <a:gd name="p0y4" fmla="*/ 187 h 375"/>
              <a:gd name="p0x5" fmla="*/ 1756 w 1756"/>
              <a:gd name="p0y5" fmla="*/ 291 h 375"/>
              <a:gd name="p0x6" fmla="*/ 1673 w 1756"/>
              <a:gd name="p0y6" fmla="*/ 375 h 375"/>
              <a:gd name="p0x7" fmla="*/ 1569 w 1756"/>
              <a:gd name="p0y7" fmla="*/ 375 h 375"/>
              <a:gd name="p0x8" fmla="*/ 187 w 1756"/>
              <a:gd name="p0y8" fmla="*/ 375 h 375"/>
              <a:gd name="p0x9" fmla="*/ 83 w 1756"/>
              <a:gd name="p0y9" fmla="*/ 375 h 375"/>
              <a:gd name="p0x10" fmla="*/ 0 w 1756"/>
              <a:gd name="p0y10" fmla="*/ 291 h 375"/>
              <a:gd name="p0x11" fmla="*/ 0 w 1756"/>
              <a:gd name="p0y11" fmla="*/ 187 h 375"/>
              <a:gd name="p0x12" fmla="*/ 0 w 1756"/>
              <a:gd name="p0y12" fmla="*/ 83 h 375"/>
              <a:gd name="p0x13" fmla="*/ 83 w 1756"/>
              <a:gd name="p0y13" fmla="*/ 0 h 375"/>
              <a:gd name="p0x14" fmla="*/ 187 w 1756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6E3D7"/>
          </a:solidFill>
          <a:ln w="9525" cmpd="sng">
            <a:solidFill>
              <a:schemeClr val="accent5">
                <a:lumMod val="59751"/>
                <a:lumOff val="4024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5657259" y="6106478"/>
            <a:ext cx="1029967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1200">
                <a:solidFill>
                  <a:schemeClr val="accent2">
                    <a:lumMod val="55690"/>
                  </a:schemeClr>
                </a:solidFill>
                <a:cs typeface="+mn-lt"/>
              </a:rPr>
              <a:t>最高</a:t>
            </a:r>
            <a:r>
              <a:rPr lang="en-US" altLang="zh-CN" sz="1200">
                <a:solidFill>
                  <a:schemeClr val="accent2">
                    <a:lumMod val="55690"/>
                  </a:schemeClr>
                </a:solidFill>
                <a:cs typeface="+mn-lt"/>
              </a:rPr>
              <a:t>5,000</a:t>
            </a:r>
            <a:r>
              <a:rPr lang="zh-CN" altLang="en-US" sz="1200">
                <a:solidFill>
                  <a:schemeClr val="accent2">
                    <a:lumMod val="55690"/>
                  </a:schemeClr>
                </a:solidFill>
                <a:cs typeface="+mn-lt"/>
              </a:rPr>
              <a:t>元</a:t>
            </a:r>
            <a:endParaRPr lang="zh-CN" altLang="en-US" sz="1200">
              <a:solidFill>
                <a:schemeClr val="accent2">
                  <a:lumMod val="55690"/>
                </a:schemeClr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5"/>
            </p:custDataLst>
          </p:nvPr>
        </p:nvSpPr>
        <p:spPr>
          <a:xfrm>
            <a:off x="81070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210 w 5525"/>
              <a:gd name="p0y0" fmla="*/ 0 h 7905"/>
              <a:gd name="p0x1" fmla="*/ 5315 w 5525"/>
              <a:gd name="p0y1" fmla="*/ 0 h 7905"/>
              <a:gd name="p0x2" fmla="*/ 5431 w 5525"/>
              <a:gd name="p0y2" fmla="*/ 0 h 7905"/>
              <a:gd name="p0x3" fmla="*/ 5525 w 5525"/>
              <a:gd name="p0y3" fmla="*/ 94 h 7905"/>
              <a:gd name="p0x4" fmla="*/ 5525 w 5525"/>
              <a:gd name="p0y4" fmla="*/ 210 h 7905"/>
              <a:gd name="p0x5" fmla="*/ 5525 w 5525"/>
              <a:gd name="p0y5" fmla="*/ 7695 h 7905"/>
              <a:gd name="p0x6" fmla="*/ 5525 w 5525"/>
              <a:gd name="p0y6" fmla="*/ 7810 h 7905"/>
              <a:gd name="p0x7" fmla="*/ 5431 w 5525"/>
              <a:gd name="p0y7" fmla="*/ 7905 h 7905"/>
              <a:gd name="p0x8" fmla="*/ 5315 w 5525"/>
              <a:gd name="p0y8" fmla="*/ 7905 h 7905"/>
              <a:gd name="p0x9" fmla="*/ 210 w 5525"/>
              <a:gd name="p0y9" fmla="*/ 7905 h 7905"/>
              <a:gd name="p0x10" fmla="*/ 94 w 5525"/>
              <a:gd name="p0y10" fmla="*/ 7905 h 7905"/>
              <a:gd name="p0x11" fmla="*/ 0 w 5525"/>
              <a:gd name="p0y11" fmla="*/ 7810 h 7905"/>
              <a:gd name="p0x12" fmla="*/ 0 w 5525"/>
              <a:gd name="p0y12" fmla="*/ 7695 h 7905"/>
              <a:gd name="p0x13" fmla="*/ 0 w 5525"/>
              <a:gd name="p0y13" fmla="*/ 210 h 7905"/>
              <a:gd name="p0x14" fmla="*/ 0 w 5525"/>
              <a:gd name="p0y14" fmla="*/ 94 h 7905"/>
              <a:gd name="p0x15" fmla="*/ 94 w 5525"/>
              <a:gd name="p0y15" fmla="*/ 0 h 7905"/>
              <a:gd name="p0x16" fmla="*/ 21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8264525" y="1609725"/>
            <a:ext cx="3194050" cy="419100"/>
            <a:chOff x="13015" y="2535"/>
            <a:chExt cx="5030" cy="660"/>
          </a:xfrm>
        </p:grpSpPr>
        <p:sp>
          <p:nvSpPr>
            <p:cNvPr id="40" name="任意多边形 39"/>
            <p:cNvSpPr/>
            <p:nvPr>
              <p:custDataLst>
                <p:tags r:id="rId36"/>
              </p:custDataLst>
            </p:nvPr>
          </p:nvSpPr>
          <p:spPr>
            <a:xfrm>
              <a:off x="13015" y="2535"/>
              <a:ext cx="5030" cy="660"/>
            </a:xfrm>
            <a:custGeom>
              <a:avLst/>
              <a:gdLst>
                <a:gd name="sw" fmla="*/ 1 w 5030"/>
                <a:gd name="sh" fmla="*/ 1 h 660"/>
                <a:gd name="mins" fmla="min sw sh"/>
                <a:gd name="dsw" fmla="+- 0 sw mins"/>
                <a:gd name="dsh" fmla="+- 0 sh mins"/>
                <a:gd name="p0x0" fmla="*/ 0 w 5030"/>
                <a:gd name="p0y0" fmla="*/ 0 h 660"/>
                <a:gd name="p0x1" fmla="*/ 5030 w 5030"/>
                <a:gd name="p0y1" fmla="*/ 0 h 660"/>
                <a:gd name="p0x2" fmla="*/ 5030 w 5030"/>
                <a:gd name="p0y2" fmla="*/ 660 h 660"/>
                <a:gd name="p0x3" fmla="*/ 0 w 5030"/>
                <a:gd name="p0y3" fmla="*/ 660 h 660"/>
                <a:gd name="p0x4" fmla="*/ 0 w 5030"/>
                <a:gd name="p0y4" fmla="*/ 0 h 6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7"/>
              </p:custDataLst>
            </p:nvPr>
          </p:nvSpPr>
          <p:spPr>
            <a:xfrm>
              <a:off x="13015" y="3180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15 h 15"/>
                <a:gd name="p0x1" fmla="*/ 0 w 5030"/>
                <a:gd name="p0y1" fmla="*/ 15 h 15"/>
                <a:gd name="p0x2" fmla="*/ 0 w 5030"/>
                <a:gd name="p0y2" fmla="*/ 0 h 15"/>
                <a:gd name="p0x3" fmla="*/ 5030 w 5030"/>
                <a:gd name="p0y3" fmla="*/ 0 h 15"/>
                <a:gd name="p0x4" fmla="*/ 5030 w 50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38"/>
            </p:custDataLst>
          </p:nvPr>
        </p:nvSpPr>
        <p:spPr>
          <a:xfrm>
            <a:off x="8264525" y="16427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8321675" y="1699895"/>
            <a:ext cx="152400" cy="15240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2"/>
            </p:custDataLst>
          </p:nvPr>
        </p:nvSpPr>
        <p:spPr>
          <a:xfrm>
            <a:off x="8645576" y="1593532"/>
            <a:ext cx="189897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杭州分级补贴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43"/>
            </p:custDataLst>
          </p:nvPr>
        </p:nvSpPr>
        <p:spPr>
          <a:xfrm>
            <a:off x="8268970" y="3128645"/>
            <a:ext cx="3184525" cy="1000125"/>
          </a:xfrm>
          <a:custGeom>
            <a:avLst/>
            <a:gdLst>
              <a:gd name="sw" fmla="*/ 1 w 5015"/>
              <a:gd name="sh" fmla="*/ 1 h 1575"/>
              <a:gd name="mins" fmla="min sw sh"/>
              <a:gd name="dsw" fmla="+- 0 sw mins"/>
              <a:gd name="dsh" fmla="+- 0 sh mins"/>
              <a:gd name="p0x0" fmla="*/ 210 w 5015"/>
              <a:gd name="p0y0" fmla="*/ 0 h 1575"/>
              <a:gd name="p0x1" fmla="*/ 4805 w 5015"/>
              <a:gd name="p0y1" fmla="*/ 0 h 1575"/>
              <a:gd name="p0x2" fmla="*/ 4921 w 5015"/>
              <a:gd name="p0y2" fmla="*/ 0 h 1575"/>
              <a:gd name="p0x3" fmla="*/ 5015 w 5015"/>
              <a:gd name="p0y3" fmla="*/ 94 h 1575"/>
              <a:gd name="p0x4" fmla="*/ 5015 w 5015"/>
              <a:gd name="p0y4" fmla="*/ 210 h 1575"/>
              <a:gd name="p0x5" fmla="*/ 5015 w 5015"/>
              <a:gd name="p0y5" fmla="*/ 1365 h 1575"/>
              <a:gd name="p0x6" fmla="*/ 5015 w 5015"/>
              <a:gd name="p0y6" fmla="*/ 1480 h 1575"/>
              <a:gd name="p0x7" fmla="*/ 4921 w 5015"/>
              <a:gd name="p0y7" fmla="*/ 1575 h 1575"/>
              <a:gd name="p0x8" fmla="*/ 4805 w 5015"/>
              <a:gd name="p0y8" fmla="*/ 1575 h 1575"/>
              <a:gd name="p0x9" fmla="*/ 210 w 5015"/>
              <a:gd name="p0y9" fmla="*/ 1575 h 1575"/>
              <a:gd name="p0x10" fmla="*/ 94 w 5015"/>
              <a:gd name="p0y10" fmla="*/ 1575 h 1575"/>
              <a:gd name="p0x11" fmla="*/ 0 w 5015"/>
              <a:gd name="p0y11" fmla="*/ 1480 h 1575"/>
              <a:gd name="p0x12" fmla="*/ 0 w 5015"/>
              <a:gd name="p0y12" fmla="*/ 1365 h 1575"/>
              <a:gd name="p0x13" fmla="*/ 0 w 5015"/>
              <a:gd name="p0y13" fmla="*/ 210 h 1575"/>
              <a:gd name="p0x14" fmla="*/ 0 w 5015"/>
              <a:gd name="p0y14" fmla="*/ 94 h 1575"/>
              <a:gd name="p0x15" fmla="*/ 94 w 5015"/>
              <a:gd name="p0y15" fmla="*/ 0 h 1575"/>
              <a:gd name="p0x16" fmla="*/ 210 w 501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4"/>
            </p:custDataLst>
          </p:nvPr>
        </p:nvSpPr>
        <p:spPr>
          <a:xfrm>
            <a:off x="8426450" y="3267075"/>
            <a:ext cx="914400" cy="228600"/>
          </a:xfrm>
          <a:custGeom>
            <a:avLst/>
            <a:gdLst>
              <a:gd name="sw" fmla="*/ 1 w 1440"/>
              <a:gd name="sh" fmla="*/ 1 h 360"/>
              <a:gd name="mins" fmla="min sw sh"/>
              <a:gd name="dsw" fmla="+- 0 sw mins"/>
              <a:gd name="dsh" fmla="+- 0 sh mins"/>
              <a:gd name="p0x0" fmla="*/ 120 w 1440"/>
              <a:gd name="p0y0" fmla="*/ 0 h 360"/>
              <a:gd name="p0x1" fmla="*/ 1320 w 1440"/>
              <a:gd name="p0y1" fmla="*/ 0 h 360"/>
              <a:gd name="p0x2" fmla="*/ 1386 w 1440"/>
              <a:gd name="p0y2" fmla="*/ 0 h 360"/>
              <a:gd name="p0x3" fmla="*/ 1440 w 1440"/>
              <a:gd name="p0y3" fmla="*/ 53 h 360"/>
              <a:gd name="p0x4" fmla="*/ 1440 w 1440"/>
              <a:gd name="p0y4" fmla="*/ 120 h 360"/>
              <a:gd name="p0x5" fmla="*/ 1440 w 1440"/>
              <a:gd name="p0y5" fmla="*/ 240 h 360"/>
              <a:gd name="p0x6" fmla="*/ 1440 w 1440"/>
              <a:gd name="p0y6" fmla="*/ 306 h 360"/>
              <a:gd name="p0x7" fmla="*/ 1386 w 1440"/>
              <a:gd name="p0y7" fmla="*/ 360 h 360"/>
              <a:gd name="p0x8" fmla="*/ 1320 w 1440"/>
              <a:gd name="p0y8" fmla="*/ 360 h 360"/>
              <a:gd name="p0x9" fmla="*/ 120 w 1440"/>
              <a:gd name="p0y9" fmla="*/ 360 h 360"/>
              <a:gd name="p0x10" fmla="*/ 53 w 1440"/>
              <a:gd name="p0y10" fmla="*/ 360 h 360"/>
              <a:gd name="p0x11" fmla="*/ 0 w 1440"/>
              <a:gd name="p0y11" fmla="*/ 306 h 360"/>
              <a:gd name="p0x12" fmla="*/ 0 w 1440"/>
              <a:gd name="p0y12" fmla="*/ 240 h 360"/>
              <a:gd name="p0x13" fmla="*/ 0 w 1440"/>
              <a:gd name="p0y13" fmla="*/ 120 h 360"/>
              <a:gd name="p0x14" fmla="*/ 0 w 1440"/>
              <a:gd name="p0y14" fmla="*/ 53 h 360"/>
              <a:gd name="p0x15" fmla="*/ 53 w 1440"/>
              <a:gd name="p0y15" fmla="*/ 0 h 360"/>
              <a:gd name="p0x16" fmla="*/ 120 w 144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4573"/>
              <a:lumOff val="7542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5"/>
            </p:custDataLst>
          </p:nvPr>
        </p:nvSpPr>
        <p:spPr>
          <a:xfrm>
            <a:off x="8502701" y="3277553"/>
            <a:ext cx="9144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8A5A45"/>
                </a:solidFill>
                <a:cs typeface="+mn-lt"/>
              </a:rPr>
              <a:t>按评估分级</a:t>
            </a:r>
            <a:endParaRPr sz="1200" b="1">
              <a:solidFill>
                <a:srgbClr val="8A5A45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46"/>
            </p:custDataLst>
          </p:nvPr>
        </p:nvSpPr>
        <p:spPr>
          <a:xfrm>
            <a:off x="9417177" y="3226117"/>
            <a:ext cx="1993401" cy="7705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  <a:spcAft>
                <a:spcPts val="310"/>
              </a:spcAft>
            </a:pPr>
            <a:r>
              <a:rPr sz="2400" b="1">
                <a:solidFill>
                  <a:schemeClr val="tx2"/>
                </a:solidFill>
                <a:cs typeface="+mn-lt"/>
              </a:rPr>
              <a:t>2,000~5,000</a:t>
            </a:r>
            <a:endParaRPr sz="2400" b="1">
              <a:solidFill>
                <a:schemeClr val="tx2"/>
              </a:solidFill>
              <a:cs typeface="+mn-lt"/>
            </a:endParaRPr>
          </a:p>
          <a:p>
            <a:pPr algn="l">
              <a:lnSpc>
                <a:spcPct val="104000"/>
              </a:lnSpc>
            </a:pPr>
            <a:r>
              <a:rPr b="1">
                <a:solidFill>
                  <a:srgbClr val="2A4A5A"/>
                </a:solidFill>
                <a:cs typeface="+mn-lt"/>
              </a:rPr>
              <a:t>元</a:t>
            </a:r>
            <a:endParaRPr b="1">
              <a:solidFill>
                <a:srgbClr val="2A4A5A"/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47"/>
            </p:custDataLst>
          </p:nvPr>
        </p:nvSpPr>
        <p:spPr>
          <a:xfrm>
            <a:off x="8268970" y="4214495"/>
            <a:ext cx="3184525" cy="714375"/>
          </a:xfrm>
          <a:custGeom>
            <a:avLst/>
            <a:gdLst>
              <a:gd name="sw" fmla="*/ 1 w 5015"/>
              <a:gd name="sh" fmla="*/ 1 h 1125"/>
              <a:gd name="mins" fmla="min sw sh"/>
              <a:gd name="dsw" fmla="+- 0 sw mins"/>
              <a:gd name="dsh" fmla="+- 0 sh mins"/>
              <a:gd name="p0x0" fmla="*/ 210 w 5015"/>
              <a:gd name="p0y0" fmla="*/ 0 h 1125"/>
              <a:gd name="p0x1" fmla="*/ 4805 w 5015"/>
              <a:gd name="p0y1" fmla="*/ 0 h 1125"/>
              <a:gd name="p0x2" fmla="*/ 4921 w 5015"/>
              <a:gd name="p0y2" fmla="*/ 0 h 1125"/>
              <a:gd name="p0x3" fmla="*/ 5015 w 5015"/>
              <a:gd name="p0y3" fmla="*/ 94 h 1125"/>
              <a:gd name="p0x4" fmla="*/ 5015 w 5015"/>
              <a:gd name="p0y4" fmla="*/ 210 h 1125"/>
              <a:gd name="p0x5" fmla="*/ 5015 w 5015"/>
              <a:gd name="p0y5" fmla="*/ 915 h 1125"/>
              <a:gd name="p0x6" fmla="*/ 5015 w 5015"/>
              <a:gd name="p0y6" fmla="*/ 1030 h 1125"/>
              <a:gd name="p0x7" fmla="*/ 4921 w 5015"/>
              <a:gd name="p0y7" fmla="*/ 1125 h 1125"/>
              <a:gd name="p0x8" fmla="*/ 4805 w 5015"/>
              <a:gd name="p0y8" fmla="*/ 1125 h 1125"/>
              <a:gd name="p0x9" fmla="*/ 210 w 5015"/>
              <a:gd name="p0y9" fmla="*/ 1125 h 1125"/>
              <a:gd name="p0x10" fmla="*/ 94 w 5015"/>
              <a:gd name="p0y10" fmla="*/ 1125 h 1125"/>
              <a:gd name="p0x11" fmla="*/ 0 w 5015"/>
              <a:gd name="p0y11" fmla="*/ 1030 h 1125"/>
              <a:gd name="p0x12" fmla="*/ 0 w 5015"/>
              <a:gd name="p0y12" fmla="*/ 915 h 1125"/>
              <a:gd name="p0x13" fmla="*/ 0 w 5015"/>
              <a:gd name="p0y13" fmla="*/ 210 h 1125"/>
              <a:gd name="p0x14" fmla="*/ 0 w 5015"/>
              <a:gd name="p0y14" fmla="*/ 94 h 1125"/>
              <a:gd name="p0x15" fmla="*/ 94 w 5015"/>
              <a:gd name="p0y15" fmla="*/ 0 h 1125"/>
              <a:gd name="p0x16" fmla="*/ 210 w 5015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48"/>
            </p:custDataLst>
          </p:nvPr>
        </p:nvSpPr>
        <p:spPr>
          <a:xfrm>
            <a:off x="8426450" y="435292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4573"/>
              <a:lumOff val="7542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49"/>
            </p:custDataLst>
          </p:nvPr>
        </p:nvSpPr>
        <p:spPr>
          <a:xfrm>
            <a:off x="8502701" y="4363403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8A5A45"/>
                </a:solidFill>
                <a:cs typeface="+mn-lt"/>
              </a:rPr>
              <a:t>补贴品类</a:t>
            </a:r>
            <a:endParaRPr sz="1200" b="1">
              <a:solidFill>
                <a:srgbClr val="8A5A45"/>
              </a:solidFill>
              <a:cs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50"/>
            </p:custDataLst>
          </p:nvPr>
        </p:nvSpPr>
        <p:spPr>
          <a:xfrm>
            <a:off x="9264777" y="4319588"/>
            <a:ext cx="2031949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智能监测设备纳入补贴品类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5" name="任意多边形 54"/>
          <p:cNvSpPr/>
          <p:nvPr>
            <p:custDataLst>
              <p:tags r:id="rId51"/>
            </p:custDataLst>
          </p:nvPr>
        </p:nvSpPr>
        <p:spPr>
          <a:xfrm>
            <a:off x="9437370" y="60718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24573"/>
              <a:lumOff val="75427"/>
            </a:schemeClr>
          </a:solidFill>
          <a:ln w="9525" cmpd="sng">
            <a:solidFill>
              <a:schemeClr val="accent2">
                <a:lumMod val="15674"/>
                <a:lumOff val="8432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52"/>
            </p:custDataLst>
          </p:nvPr>
        </p:nvSpPr>
        <p:spPr>
          <a:xfrm>
            <a:off x="9556776" y="61064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8A5A45"/>
                </a:solidFill>
                <a:cs typeface="+mn-lt"/>
              </a:rPr>
              <a:t>分级发放</a:t>
            </a:r>
            <a:endParaRPr sz="1200">
              <a:solidFill>
                <a:srgbClr val="8A5A45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不同照护等级的刚需场景分化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210 w 8505"/>
              <a:gd name="p0y0" fmla="*/ 0 h 4035"/>
              <a:gd name="p0x1" fmla="*/ 8295 w 8505"/>
              <a:gd name="p0y1" fmla="*/ 0 h 4035"/>
              <a:gd name="p0x2" fmla="*/ 8410 w 8505"/>
              <a:gd name="p0y2" fmla="*/ 0 h 4035"/>
              <a:gd name="p0x3" fmla="*/ 8505 w 8505"/>
              <a:gd name="p0y3" fmla="*/ 94 h 4035"/>
              <a:gd name="p0x4" fmla="*/ 8505 w 8505"/>
              <a:gd name="p0y4" fmla="*/ 210 h 4035"/>
              <a:gd name="p0x5" fmla="*/ 8505 w 8505"/>
              <a:gd name="p0y5" fmla="*/ 3825 h 4035"/>
              <a:gd name="p0x6" fmla="*/ 8505 w 8505"/>
              <a:gd name="p0y6" fmla="*/ 3940 h 4035"/>
              <a:gd name="p0x7" fmla="*/ 8410 w 8505"/>
              <a:gd name="p0y7" fmla="*/ 4035 h 4035"/>
              <a:gd name="p0x8" fmla="*/ 8295 w 8505"/>
              <a:gd name="p0y8" fmla="*/ 4035 h 4035"/>
              <a:gd name="p0x9" fmla="*/ 210 w 8505"/>
              <a:gd name="p0y9" fmla="*/ 4035 h 4035"/>
              <a:gd name="p0x10" fmla="*/ 94 w 8505"/>
              <a:gd name="p0y10" fmla="*/ 4035 h 4035"/>
              <a:gd name="p0x11" fmla="*/ 0 w 8505"/>
              <a:gd name="p0y11" fmla="*/ 3940 h 4035"/>
              <a:gd name="p0x12" fmla="*/ 0 w 8505"/>
              <a:gd name="p0y12" fmla="*/ 3825 h 4035"/>
              <a:gd name="p0x13" fmla="*/ 0 w 8505"/>
              <a:gd name="p0y13" fmla="*/ 210 h 4035"/>
              <a:gd name="p0x14" fmla="*/ 0 w 8505"/>
              <a:gd name="p0y14" fmla="*/ 94 h 4035"/>
              <a:gd name="p0x15" fmla="*/ 94 w 8505"/>
              <a:gd name="p0y15" fmla="*/ 0 h 4035"/>
              <a:gd name="p0x16" fmla="*/ 21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733425" y="1266825"/>
            <a:ext cx="5086350" cy="408940"/>
            <a:chOff x="1155" y="1995"/>
            <a:chExt cx="8010" cy="64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155" y="1995"/>
              <a:ext cx="8010" cy="645"/>
            </a:xfrm>
            <a:custGeom>
              <a:avLst/>
              <a:gdLst>
                <a:gd name="sw" fmla="*/ 1 w 8010"/>
                <a:gd name="sh" fmla="*/ 1 h 645"/>
                <a:gd name="mins" fmla="min sw sh"/>
                <a:gd name="dsw" fmla="+- 0 sw mins"/>
                <a:gd name="dsh" fmla="+- 0 sh mins"/>
                <a:gd name="p0x0" fmla="*/ 0 w 8010"/>
                <a:gd name="p0y0" fmla="*/ 0 h 645"/>
                <a:gd name="p0x1" fmla="*/ 8010 w 8010"/>
                <a:gd name="p0y1" fmla="*/ 0 h 645"/>
                <a:gd name="p0x2" fmla="*/ 8010 w 8010"/>
                <a:gd name="p0y2" fmla="*/ 645 h 645"/>
                <a:gd name="p0x3" fmla="*/ 0 w 8010"/>
                <a:gd name="p0y3" fmla="*/ 645 h 645"/>
                <a:gd name="p0x4" fmla="*/ 0 w 80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625"/>
              <a:ext cx="8010" cy="15"/>
            </a:xfrm>
            <a:custGeom>
              <a:avLst/>
              <a:gdLst>
                <a:gd name="sw" fmla="*/ 1 w 8010"/>
                <a:gd name="sh" fmla="*/ 1 h 15"/>
                <a:gd name="mins" fmla="min sw sh"/>
                <a:gd name="dsw" fmla="+- 0 sw mins"/>
                <a:gd name="dsh" fmla="+- 0 sh mins"/>
                <a:gd name="p0x0" fmla="*/ 8010 w 8010"/>
                <a:gd name="p0y0" fmla="*/ 15 h 15"/>
                <a:gd name="p0x1" fmla="*/ 0 w 8010"/>
                <a:gd name="p0y1" fmla="*/ 15 h 15"/>
                <a:gd name="p0x2" fmla="*/ 0 w 8010"/>
                <a:gd name="p0y2" fmla="*/ 0 h 15"/>
                <a:gd name="p0x3" fmla="*/ 8010 w 8010"/>
                <a:gd name="p0y3" fmla="*/ 0 h 15"/>
                <a:gd name="p0x4" fmla="*/ 8010 w 80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33425" y="1276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2d3a3ed2-b4a4-11f1-9131-564652b6803e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0575" y="1333500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076325" y="1251585"/>
            <a:ext cx="2094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失能比例随龄攀升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37870" y="1795145"/>
            <a:ext cx="5076825" cy="488950"/>
          </a:xfrm>
          <a:custGeom>
            <a:avLst/>
            <a:gdLst>
              <a:gd name="sw" fmla="*/ 1 w 7995"/>
              <a:gd name="sh" fmla="*/ 1 h 770"/>
              <a:gd name="mins" fmla="min sw sh"/>
              <a:gd name="dsw" fmla="+- 0 sw mins"/>
              <a:gd name="dsh" fmla="+- 0 sh mins"/>
              <a:gd name="p0x0" fmla="*/ 120 w 7995"/>
              <a:gd name="p0y0" fmla="*/ 0 h 770"/>
              <a:gd name="p0x1" fmla="*/ 7875 w 7995"/>
              <a:gd name="p0y1" fmla="*/ 0 h 770"/>
              <a:gd name="p0x2" fmla="*/ 7941 w 7995"/>
              <a:gd name="p0y2" fmla="*/ 0 h 770"/>
              <a:gd name="p0x3" fmla="*/ 7995 w 7995"/>
              <a:gd name="p0y3" fmla="*/ 53 h 770"/>
              <a:gd name="p0x4" fmla="*/ 7995 w 7995"/>
              <a:gd name="p0y4" fmla="*/ 120 h 770"/>
              <a:gd name="p0x5" fmla="*/ 7995 w 7995"/>
              <a:gd name="p0y5" fmla="*/ 650 h 770"/>
              <a:gd name="p0x6" fmla="*/ 7995 w 7995"/>
              <a:gd name="p0y6" fmla="*/ 716 h 770"/>
              <a:gd name="p0x7" fmla="*/ 7941 w 7995"/>
              <a:gd name="p0y7" fmla="*/ 770 h 770"/>
              <a:gd name="p0x8" fmla="*/ 7875 w 7995"/>
              <a:gd name="p0y8" fmla="*/ 770 h 770"/>
              <a:gd name="p0x9" fmla="*/ 120 w 7995"/>
              <a:gd name="p0y9" fmla="*/ 770 h 770"/>
              <a:gd name="p0x10" fmla="*/ 53 w 7995"/>
              <a:gd name="p0y10" fmla="*/ 770 h 770"/>
              <a:gd name="p0x11" fmla="*/ 0 w 7995"/>
              <a:gd name="p0y11" fmla="*/ 716 h 770"/>
              <a:gd name="p0x12" fmla="*/ 0 w 7995"/>
              <a:gd name="p0y12" fmla="*/ 650 h 770"/>
              <a:gd name="p0x13" fmla="*/ 0 w 7995"/>
              <a:gd name="p0y13" fmla="*/ 120 h 770"/>
              <a:gd name="p0x14" fmla="*/ 0 w 7995"/>
              <a:gd name="p0y14" fmla="*/ 53 h 770"/>
              <a:gd name="p0x15" fmla="*/ 53 w 7995"/>
              <a:gd name="p0y15" fmla="*/ 0 h 770"/>
              <a:gd name="p0x16" fmla="*/ 120 w 7995"/>
              <a:gd name="p0y16" fmla="*/ 0 h 7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857250" y="1933575"/>
            <a:ext cx="837565" cy="228600"/>
          </a:xfrm>
          <a:custGeom>
            <a:avLst/>
            <a:gdLst>
              <a:gd name="sw" fmla="*/ 1 w 1319"/>
              <a:gd name="sh" fmla="*/ 1 h 360"/>
              <a:gd name="mins" fmla="min sw sh"/>
              <a:gd name="dsw" fmla="+- 0 sw mins"/>
              <a:gd name="dsh" fmla="+- 0 sh mins"/>
              <a:gd name="p0x0" fmla="*/ 120 w 1319"/>
              <a:gd name="p0y0" fmla="*/ 0 h 360"/>
              <a:gd name="p0x1" fmla="*/ 1199 w 1319"/>
              <a:gd name="p0y1" fmla="*/ 0 h 360"/>
              <a:gd name="p0x2" fmla="*/ 1265 w 1319"/>
              <a:gd name="p0y2" fmla="*/ 0 h 360"/>
              <a:gd name="p0x3" fmla="*/ 1319 w 1319"/>
              <a:gd name="p0y3" fmla="*/ 53 h 360"/>
              <a:gd name="p0x4" fmla="*/ 1319 w 1319"/>
              <a:gd name="p0y4" fmla="*/ 120 h 360"/>
              <a:gd name="p0x5" fmla="*/ 1319 w 1319"/>
              <a:gd name="p0y5" fmla="*/ 240 h 360"/>
              <a:gd name="p0x6" fmla="*/ 1319 w 1319"/>
              <a:gd name="p0y6" fmla="*/ 306 h 360"/>
              <a:gd name="p0x7" fmla="*/ 1265 w 1319"/>
              <a:gd name="p0y7" fmla="*/ 360 h 360"/>
              <a:gd name="p0x8" fmla="*/ 1199 w 1319"/>
              <a:gd name="p0y8" fmla="*/ 360 h 360"/>
              <a:gd name="p0x9" fmla="*/ 120 w 1319"/>
              <a:gd name="p0y9" fmla="*/ 360 h 360"/>
              <a:gd name="p0x10" fmla="*/ 53 w 1319"/>
              <a:gd name="p0y10" fmla="*/ 360 h 360"/>
              <a:gd name="p0x11" fmla="*/ 0 w 1319"/>
              <a:gd name="p0y11" fmla="*/ 306 h 360"/>
              <a:gd name="p0x12" fmla="*/ 0 w 1319"/>
              <a:gd name="p0y12" fmla="*/ 240 h 360"/>
              <a:gd name="p0x13" fmla="*/ 0 w 1319"/>
              <a:gd name="p0y13" fmla="*/ 120 h 360"/>
              <a:gd name="p0x14" fmla="*/ 0 w 1319"/>
              <a:gd name="p0y14" fmla="*/ 53 h 360"/>
              <a:gd name="p0x15" fmla="*/ 53 w 1319"/>
              <a:gd name="p0y15" fmla="*/ 0 h 360"/>
              <a:gd name="p0x16" fmla="*/ 120 w 1319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33450" y="1944052"/>
            <a:ext cx="837609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75–79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岁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809160" y="1903095"/>
            <a:ext cx="1293543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失能比例约</a:t>
            </a:r>
            <a:r>
              <a:rPr sz="1350" b="1">
                <a:solidFill>
                  <a:schemeClr val="tx2"/>
                </a:solidFill>
                <a:cs typeface="+mn-lt"/>
              </a:rPr>
              <a:t>8%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37870" y="2407920"/>
            <a:ext cx="5076825" cy="488950"/>
          </a:xfrm>
          <a:custGeom>
            <a:avLst/>
            <a:gdLst>
              <a:gd name="sw" fmla="*/ 1 w 7995"/>
              <a:gd name="sh" fmla="*/ 1 h 770"/>
              <a:gd name="mins" fmla="min sw sh"/>
              <a:gd name="dsw" fmla="+- 0 sw mins"/>
              <a:gd name="dsh" fmla="+- 0 sh mins"/>
              <a:gd name="p0x0" fmla="*/ 120 w 7995"/>
              <a:gd name="p0y0" fmla="*/ 0 h 770"/>
              <a:gd name="p0x1" fmla="*/ 7875 w 7995"/>
              <a:gd name="p0y1" fmla="*/ 0 h 770"/>
              <a:gd name="p0x2" fmla="*/ 7941 w 7995"/>
              <a:gd name="p0y2" fmla="*/ 0 h 770"/>
              <a:gd name="p0x3" fmla="*/ 7995 w 7995"/>
              <a:gd name="p0y3" fmla="*/ 53 h 770"/>
              <a:gd name="p0x4" fmla="*/ 7995 w 7995"/>
              <a:gd name="p0y4" fmla="*/ 120 h 770"/>
              <a:gd name="p0x5" fmla="*/ 7995 w 7995"/>
              <a:gd name="p0y5" fmla="*/ 650 h 770"/>
              <a:gd name="p0x6" fmla="*/ 7995 w 7995"/>
              <a:gd name="p0y6" fmla="*/ 716 h 770"/>
              <a:gd name="p0x7" fmla="*/ 7941 w 7995"/>
              <a:gd name="p0y7" fmla="*/ 770 h 770"/>
              <a:gd name="p0x8" fmla="*/ 7875 w 7995"/>
              <a:gd name="p0y8" fmla="*/ 770 h 770"/>
              <a:gd name="p0x9" fmla="*/ 120 w 7995"/>
              <a:gd name="p0y9" fmla="*/ 770 h 770"/>
              <a:gd name="p0x10" fmla="*/ 53 w 7995"/>
              <a:gd name="p0y10" fmla="*/ 770 h 770"/>
              <a:gd name="p0x11" fmla="*/ 0 w 7995"/>
              <a:gd name="p0y11" fmla="*/ 716 h 770"/>
              <a:gd name="p0x12" fmla="*/ 0 w 7995"/>
              <a:gd name="p0y12" fmla="*/ 650 h 770"/>
              <a:gd name="p0x13" fmla="*/ 0 w 7995"/>
              <a:gd name="p0y13" fmla="*/ 120 h 770"/>
              <a:gd name="p0x14" fmla="*/ 0 w 7995"/>
              <a:gd name="p0y14" fmla="*/ 53 h 770"/>
              <a:gd name="p0x15" fmla="*/ 53 w 7995"/>
              <a:gd name="p0y15" fmla="*/ 0 h 770"/>
              <a:gd name="p0x16" fmla="*/ 120 w 7995"/>
              <a:gd name="p0y16" fmla="*/ 0 h 7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857250" y="2546350"/>
            <a:ext cx="837565" cy="228600"/>
          </a:xfrm>
          <a:custGeom>
            <a:avLst/>
            <a:gdLst>
              <a:gd name="sw" fmla="*/ 1 w 1319"/>
              <a:gd name="sh" fmla="*/ 1 h 360"/>
              <a:gd name="mins" fmla="min sw sh"/>
              <a:gd name="dsw" fmla="+- 0 sw mins"/>
              <a:gd name="dsh" fmla="+- 0 sh mins"/>
              <a:gd name="p0x0" fmla="*/ 120 w 1319"/>
              <a:gd name="p0y0" fmla="*/ 0 h 360"/>
              <a:gd name="p0x1" fmla="*/ 1199 w 1319"/>
              <a:gd name="p0y1" fmla="*/ 0 h 360"/>
              <a:gd name="p0x2" fmla="*/ 1265 w 1319"/>
              <a:gd name="p0y2" fmla="*/ 0 h 360"/>
              <a:gd name="p0x3" fmla="*/ 1319 w 1319"/>
              <a:gd name="p0y3" fmla="*/ 53 h 360"/>
              <a:gd name="p0x4" fmla="*/ 1319 w 1319"/>
              <a:gd name="p0y4" fmla="*/ 120 h 360"/>
              <a:gd name="p0x5" fmla="*/ 1319 w 1319"/>
              <a:gd name="p0y5" fmla="*/ 240 h 360"/>
              <a:gd name="p0x6" fmla="*/ 1319 w 1319"/>
              <a:gd name="p0y6" fmla="*/ 306 h 360"/>
              <a:gd name="p0x7" fmla="*/ 1265 w 1319"/>
              <a:gd name="p0y7" fmla="*/ 360 h 360"/>
              <a:gd name="p0x8" fmla="*/ 1199 w 1319"/>
              <a:gd name="p0y8" fmla="*/ 360 h 360"/>
              <a:gd name="p0x9" fmla="*/ 120 w 1319"/>
              <a:gd name="p0y9" fmla="*/ 360 h 360"/>
              <a:gd name="p0x10" fmla="*/ 53 w 1319"/>
              <a:gd name="p0y10" fmla="*/ 360 h 360"/>
              <a:gd name="p0x11" fmla="*/ 0 w 1319"/>
              <a:gd name="p0y11" fmla="*/ 306 h 360"/>
              <a:gd name="p0x12" fmla="*/ 0 w 1319"/>
              <a:gd name="p0y12" fmla="*/ 240 h 360"/>
              <a:gd name="p0x13" fmla="*/ 0 w 1319"/>
              <a:gd name="p0y13" fmla="*/ 120 h 360"/>
              <a:gd name="p0x14" fmla="*/ 0 w 1319"/>
              <a:gd name="p0y14" fmla="*/ 53 h 360"/>
              <a:gd name="p0x15" fmla="*/ 53 w 1319"/>
              <a:gd name="p0y15" fmla="*/ 0 h 360"/>
              <a:gd name="p0x16" fmla="*/ 120 w 1319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33450" y="2556853"/>
            <a:ext cx="837609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80–84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岁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809160" y="2515895"/>
            <a:ext cx="1400546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失能比例约</a:t>
            </a:r>
            <a:r>
              <a:rPr sz="1350" b="1">
                <a:solidFill>
                  <a:schemeClr val="tx2"/>
                </a:solidFill>
                <a:cs typeface="+mn-lt"/>
              </a:rPr>
              <a:t>20%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37870" y="3020695"/>
            <a:ext cx="5076825" cy="488950"/>
          </a:xfrm>
          <a:custGeom>
            <a:avLst/>
            <a:gdLst>
              <a:gd name="sw" fmla="*/ 1 w 7995"/>
              <a:gd name="sh" fmla="*/ 1 h 770"/>
              <a:gd name="mins" fmla="min sw sh"/>
              <a:gd name="dsw" fmla="+- 0 sw mins"/>
              <a:gd name="dsh" fmla="+- 0 sh mins"/>
              <a:gd name="p0x0" fmla="*/ 120 w 7995"/>
              <a:gd name="p0y0" fmla="*/ 0 h 770"/>
              <a:gd name="p0x1" fmla="*/ 7875 w 7995"/>
              <a:gd name="p0y1" fmla="*/ 0 h 770"/>
              <a:gd name="p0x2" fmla="*/ 7941 w 7995"/>
              <a:gd name="p0y2" fmla="*/ 0 h 770"/>
              <a:gd name="p0x3" fmla="*/ 7995 w 7995"/>
              <a:gd name="p0y3" fmla="*/ 53 h 770"/>
              <a:gd name="p0x4" fmla="*/ 7995 w 7995"/>
              <a:gd name="p0y4" fmla="*/ 120 h 770"/>
              <a:gd name="p0x5" fmla="*/ 7995 w 7995"/>
              <a:gd name="p0y5" fmla="*/ 650 h 770"/>
              <a:gd name="p0x6" fmla="*/ 7995 w 7995"/>
              <a:gd name="p0y6" fmla="*/ 716 h 770"/>
              <a:gd name="p0x7" fmla="*/ 7941 w 7995"/>
              <a:gd name="p0y7" fmla="*/ 770 h 770"/>
              <a:gd name="p0x8" fmla="*/ 7875 w 7995"/>
              <a:gd name="p0y8" fmla="*/ 770 h 770"/>
              <a:gd name="p0x9" fmla="*/ 120 w 7995"/>
              <a:gd name="p0y9" fmla="*/ 770 h 770"/>
              <a:gd name="p0x10" fmla="*/ 53 w 7995"/>
              <a:gd name="p0y10" fmla="*/ 770 h 770"/>
              <a:gd name="p0x11" fmla="*/ 0 w 7995"/>
              <a:gd name="p0y11" fmla="*/ 716 h 770"/>
              <a:gd name="p0x12" fmla="*/ 0 w 7995"/>
              <a:gd name="p0y12" fmla="*/ 650 h 770"/>
              <a:gd name="p0x13" fmla="*/ 0 w 7995"/>
              <a:gd name="p0y13" fmla="*/ 120 h 770"/>
              <a:gd name="p0x14" fmla="*/ 0 w 7995"/>
              <a:gd name="p0y14" fmla="*/ 53 h 770"/>
              <a:gd name="p0x15" fmla="*/ 53 w 7995"/>
              <a:gd name="p0y15" fmla="*/ 0 h 770"/>
              <a:gd name="p0x16" fmla="*/ 120 w 7995"/>
              <a:gd name="p0y16" fmla="*/ 0 h 7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857250" y="3159125"/>
            <a:ext cx="799465" cy="228600"/>
          </a:xfrm>
          <a:custGeom>
            <a:avLst/>
            <a:gdLst>
              <a:gd name="sw" fmla="*/ 1 w 1259"/>
              <a:gd name="sh" fmla="*/ 1 h 360"/>
              <a:gd name="mins" fmla="min sw sh"/>
              <a:gd name="dsw" fmla="+- 0 sw mins"/>
              <a:gd name="dsh" fmla="+- 0 sh mins"/>
              <a:gd name="p0x0" fmla="*/ 120 w 1259"/>
              <a:gd name="p0y0" fmla="*/ 0 h 360"/>
              <a:gd name="p0x1" fmla="*/ 1139 w 1259"/>
              <a:gd name="p0y1" fmla="*/ 0 h 360"/>
              <a:gd name="p0x2" fmla="*/ 1205 w 1259"/>
              <a:gd name="p0y2" fmla="*/ 0 h 360"/>
              <a:gd name="p0x3" fmla="*/ 1259 w 1259"/>
              <a:gd name="p0y3" fmla="*/ 53 h 360"/>
              <a:gd name="p0x4" fmla="*/ 1259 w 1259"/>
              <a:gd name="p0y4" fmla="*/ 120 h 360"/>
              <a:gd name="p0x5" fmla="*/ 1259 w 1259"/>
              <a:gd name="p0y5" fmla="*/ 240 h 360"/>
              <a:gd name="p0x6" fmla="*/ 1259 w 1259"/>
              <a:gd name="p0y6" fmla="*/ 306 h 360"/>
              <a:gd name="p0x7" fmla="*/ 1205 w 1259"/>
              <a:gd name="p0y7" fmla="*/ 360 h 360"/>
              <a:gd name="p0x8" fmla="*/ 1139 w 1259"/>
              <a:gd name="p0y8" fmla="*/ 360 h 360"/>
              <a:gd name="p0x9" fmla="*/ 120 w 1259"/>
              <a:gd name="p0y9" fmla="*/ 360 h 360"/>
              <a:gd name="p0x10" fmla="*/ 53 w 1259"/>
              <a:gd name="p0y10" fmla="*/ 360 h 360"/>
              <a:gd name="p0x11" fmla="*/ 0 w 1259"/>
              <a:gd name="p0y11" fmla="*/ 306 h 360"/>
              <a:gd name="p0x12" fmla="*/ 0 w 1259"/>
              <a:gd name="p0y12" fmla="*/ 240 h 360"/>
              <a:gd name="p0x13" fmla="*/ 0 w 1259"/>
              <a:gd name="p0y13" fmla="*/ 120 h 360"/>
              <a:gd name="p0x14" fmla="*/ 0 w 1259"/>
              <a:gd name="p0y14" fmla="*/ 53 h 360"/>
              <a:gd name="p0x15" fmla="*/ 53 w 1259"/>
              <a:gd name="p0y15" fmla="*/ 0 h 360"/>
              <a:gd name="p0x16" fmla="*/ 120 w 1259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933450" y="3169653"/>
            <a:ext cx="79980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85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岁以上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771355" y="3128696"/>
            <a:ext cx="1400546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失能比例</a:t>
            </a:r>
            <a:r>
              <a:rPr lang="zh-CN" sz="1350" b="1">
                <a:solidFill>
                  <a:schemeClr val="tx2"/>
                </a:solidFill>
                <a:cs typeface="+mn-lt"/>
              </a:rPr>
              <a:t>超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35%</a:t>
            </a:r>
            <a:endParaRPr lang="en-US" altLang="zh-CN"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2147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210 w 8505"/>
              <a:gd name="p0y0" fmla="*/ 0 h 4035"/>
              <a:gd name="p0x1" fmla="*/ 8295 w 8505"/>
              <a:gd name="p0y1" fmla="*/ 0 h 4035"/>
              <a:gd name="p0x2" fmla="*/ 8410 w 8505"/>
              <a:gd name="p0y2" fmla="*/ 0 h 4035"/>
              <a:gd name="p0x3" fmla="*/ 8505 w 8505"/>
              <a:gd name="p0y3" fmla="*/ 94 h 4035"/>
              <a:gd name="p0x4" fmla="*/ 8505 w 8505"/>
              <a:gd name="p0y4" fmla="*/ 210 h 4035"/>
              <a:gd name="p0x5" fmla="*/ 8505 w 8505"/>
              <a:gd name="p0y5" fmla="*/ 3825 h 4035"/>
              <a:gd name="p0x6" fmla="*/ 8505 w 8505"/>
              <a:gd name="p0y6" fmla="*/ 3940 h 4035"/>
              <a:gd name="p0x7" fmla="*/ 8410 w 8505"/>
              <a:gd name="p0y7" fmla="*/ 4035 h 4035"/>
              <a:gd name="p0x8" fmla="*/ 8295 w 8505"/>
              <a:gd name="p0y8" fmla="*/ 4035 h 4035"/>
              <a:gd name="p0x9" fmla="*/ 210 w 8505"/>
              <a:gd name="p0y9" fmla="*/ 4035 h 4035"/>
              <a:gd name="p0x10" fmla="*/ 94 w 8505"/>
              <a:gd name="p0y10" fmla="*/ 4035 h 4035"/>
              <a:gd name="p0x11" fmla="*/ 0 w 8505"/>
              <a:gd name="p0y11" fmla="*/ 3940 h 4035"/>
              <a:gd name="p0x12" fmla="*/ 0 w 8505"/>
              <a:gd name="p0y12" fmla="*/ 3825 h 4035"/>
              <a:gd name="p0x13" fmla="*/ 0 w 8505"/>
              <a:gd name="p0y13" fmla="*/ 210 h 4035"/>
              <a:gd name="p0x14" fmla="*/ 0 w 8505"/>
              <a:gd name="p0y14" fmla="*/ 94 h 4035"/>
              <a:gd name="p0x15" fmla="*/ 94 w 8505"/>
              <a:gd name="p0y15" fmla="*/ 0 h 4035"/>
              <a:gd name="p0x16" fmla="*/ 21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6372225" y="1266825"/>
            <a:ext cx="5086350" cy="408940"/>
            <a:chOff x="10035" y="1995"/>
            <a:chExt cx="8010" cy="644"/>
          </a:xfrm>
        </p:grpSpPr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0035" y="1995"/>
              <a:ext cx="8010" cy="645"/>
            </a:xfrm>
            <a:custGeom>
              <a:avLst/>
              <a:gdLst>
                <a:gd name="sw" fmla="*/ 1 w 8010"/>
                <a:gd name="sh" fmla="*/ 1 h 645"/>
                <a:gd name="mins" fmla="min sw sh"/>
                <a:gd name="dsw" fmla="+- 0 sw mins"/>
                <a:gd name="dsh" fmla="+- 0 sh mins"/>
                <a:gd name="p0x0" fmla="*/ 0 w 8010"/>
                <a:gd name="p0y0" fmla="*/ 0 h 645"/>
                <a:gd name="p0x1" fmla="*/ 8010 w 8010"/>
                <a:gd name="p0y1" fmla="*/ 0 h 645"/>
                <a:gd name="p0x2" fmla="*/ 8010 w 8010"/>
                <a:gd name="p0y2" fmla="*/ 645 h 645"/>
                <a:gd name="p0x3" fmla="*/ 0 w 8010"/>
                <a:gd name="p0y3" fmla="*/ 645 h 645"/>
                <a:gd name="p0x4" fmla="*/ 0 w 80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10035" y="2625"/>
              <a:ext cx="8010" cy="15"/>
            </a:xfrm>
            <a:custGeom>
              <a:avLst/>
              <a:gdLst>
                <a:gd name="sw" fmla="*/ 1 w 8010"/>
                <a:gd name="sh" fmla="*/ 1 h 15"/>
                <a:gd name="mins" fmla="min sw sh"/>
                <a:gd name="dsw" fmla="+- 0 sw mins"/>
                <a:gd name="dsh" fmla="+- 0 sh mins"/>
                <a:gd name="p0x0" fmla="*/ 8010 w 8010"/>
                <a:gd name="p0y0" fmla="*/ 15 h 15"/>
                <a:gd name="p0x1" fmla="*/ 0 w 8010"/>
                <a:gd name="p0y1" fmla="*/ 15 h 15"/>
                <a:gd name="p0x2" fmla="*/ 0 w 8010"/>
                <a:gd name="p0y2" fmla="*/ 0 h 15"/>
                <a:gd name="p0x3" fmla="*/ 8010 w 8010"/>
                <a:gd name="p0y3" fmla="*/ 0 h 15"/>
                <a:gd name="p0x4" fmla="*/ 8010 w 80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6372225" y="1276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2d3a3f2c-b4a4-11f1-9131-564652b6803e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6429375" y="1333500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6715125" y="1251585"/>
            <a:ext cx="1627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独居监护缺口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376670" y="1995170"/>
            <a:ext cx="5076825" cy="495300"/>
          </a:xfrm>
          <a:custGeom>
            <a:avLst/>
            <a:gdLst>
              <a:gd name="sw" fmla="*/ 1 w 7995"/>
              <a:gd name="sh" fmla="*/ 1 h 780"/>
              <a:gd name="mins" fmla="min sw sh"/>
              <a:gd name="dsw" fmla="+- 0 sw mins"/>
              <a:gd name="dsh" fmla="+- 0 sh mins"/>
              <a:gd name="p0x0" fmla="*/ 120 w 7995"/>
              <a:gd name="p0y0" fmla="*/ 0 h 780"/>
              <a:gd name="p0x1" fmla="*/ 7875 w 7995"/>
              <a:gd name="p0y1" fmla="*/ 0 h 780"/>
              <a:gd name="p0x2" fmla="*/ 7941 w 7995"/>
              <a:gd name="p0y2" fmla="*/ 0 h 780"/>
              <a:gd name="p0x3" fmla="*/ 7995 w 7995"/>
              <a:gd name="p0y3" fmla="*/ 53 h 780"/>
              <a:gd name="p0x4" fmla="*/ 7995 w 7995"/>
              <a:gd name="p0y4" fmla="*/ 120 h 780"/>
              <a:gd name="p0x5" fmla="*/ 7995 w 7995"/>
              <a:gd name="p0y5" fmla="*/ 660 h 780"/>
              <a:gd name="p0x6" fmla="*/ 7995 w 7995"/>
              <a:gd name="p0y6" fmla="*/ 726 h 780"/>
              <a:gd name="p0x7" fmla="*/ 7941 w 7995"/>
              <a:gd name="p0y7" fmla="*/ 780 h 780"/>
              <a:gd name="p0x8" fmla="*/ 7875 w 7995"/>
              <a:gd name="p0y8" fmla="*/ 780 h 780"/>
              <a:gd name="p0x9" fmla="*/ 120 w 7995"/>
              <a:gd name="p0y9" fmla="*/ 780 h 780"/>
              <a:gd name="p0x10" fmla="*/ 53 w 7995"/>
              <a:gd name="p0y10" fmla="*/ 780 h 780"/>
              <a:gd name="p0x11" fmla="*/ 0 w 7995"/>
              <a:gd name="p0y11" fmla="*/ 726 h 780"/>
              <a:gd name="p0x12" fmla="*/ 0 w 7995"/>
              <a:gd name="p0y12" fmla="*/ 660 h 780"/>
              <a:gd name="p0x13" fmla="*/ 0 w 7995"/>
              <a:gd name="p0y13" fmla="*/ 120 h 780"/>
              <a:gd name="p0x14" fmla="*/ 0 w 7995"/>
              <a:gd name="p0y14" fmla="*/ 53 h 780"/>
              <a:gd name="p0x15" fmla="*/ 53 w 7995"/>
              <a:gd name="p0y15" fmla="*/ 0 h 780"/>
              <a:gd name="p0x16" fmla="*/ 120 w 7995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1"/>
            </p:custDataLst>
          </p:nvPr>
        </p:nvSpPr>
        <p:spPr>
          <a:xfrm>
            <a:off x="6496050" y="213360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6572250" y="2144077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城镇独居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7372426" y="2103120"/>
            <a:ext cx="1743447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独居老人占比约</a:t>
            </a:r>
            <a:r>
              <a:rPr sz="1350" b="1">
                <a:solidFill>
                  <a:schemeClr val="tx2"/>
                </a:solidFill>
                <a:cs typeface="+mn-lt"/>
              </a:rPr>
              <a:t>28%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6376670" y="2814320"/>
            <a:ext cx="5076825" cy="495300"/>
          </a:xfrm>
          <a:custGeom>
            <a:avLst/>
            <a:gdLst>
              <a:gd name="sw" fmla="*/ 1 w 7995"/>
              <a:gd name="sh" fmla="*/ 1 h 780"/>
              <a:gd name="mins" fmla="min sw sh"/>
              <a:gd name="dsw" fmla="+- 0 sw mins"/>
              <a:gd name="dsh" fmla="+- 0 sh mins"/>
              <a:gd name="p0x0" fmla="*/ 120 w 7995"/>
              <a:gd name="p0y0" fmla="*/ 0 h 780"/>
              <a:gd name="p0x1" fmla="*/ 7875 w 7995"/>
              <a:gd name="p0y1" fmla="*/ 0 h 780"/>
              <a:gd name="p0x2" fmla="*/ 7941 w 7995"/>
              <a:gd name="p0y2" fmla="*/ 0 h 780"/>
              <a:gd name="p0x3" fmla="*/ 7995 w 7995"/>
              <a:gd name="p0y3" fmla="*/ 53 h 780"/>
              <a:gd name="p0x4" fmla="*/ 7995 w 7995"/>
              <a:gd name="p0y4" fmla="*/ 120 h 780"/>
              <a:gd name="p0x5" fmla="*/ 7995 w 7995"/>
              <a:gd name="p0y5" fmla="*/ 660 h 780"/>
              <a:gd name="p0x6" fmla="*/ 7995 w 7995"/>
              <a:gd name="p0y6" fmla="*/ 726 h 780"/>
              <a:gd name="p0x7" fmla="*/ 7941 w 7995"/>
              <a:gd name="p0y7" fmla="*/ 780 h 780"/>
              <a:gd name="p0x8" fmla="*/ 7875 w 7995"/>
              <a:gd name="p0y8" fmla="*/ 780 h 780"/>
              <a:gd name="p0x9" fmla="*/ 120 w 7995"/>
              <a:gd name="p0y9" fmla="*/ 780 h 780"/>
              <a:gd name="p0x10" fmla="*/ 53 w 7995"/>
              <a:gd name="p0y10" fmla="*/ 780 h 780"/>
              <a:gd name="p0x11" fmla="*/ 0 w 7995"/>
              <a:gd name="p0y11" fmla="*/ 726 h 780"/>
              <a:gd name="p0x12" fmla="*/ 0 w 7995"/>
              <a:gd name="p0y12" fmla="*/ 660 h 780"/>
              <a:gd name="p0x13" fmla="*/ 0 w 7995"/>
              <a:gd name="p0y13" fmla="*/ 120 h 780"/>
              <a:gd name="p0x14" fmla="*/ 0 w 7995"/>
              <a:gd name="p0y14" fmla="*/ 53 h 780"/>
              <a:gd name="p0x15" fmla="*/ 53 w 7995"/>
              <a:gd name="p0y15" fmla="*/ 0 h 780"/>
              <a:gd name="p0x16" fmla="*/ 120 w 7995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6496050" y="295275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6572250" y="2963227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农村独居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7372426" y="2922270"/>
            <a:ext cx="1057647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占比达</a:t>
            </a:r>
            <a:r>
              <a:rPr sz="1350" b="1">
                <a:solidFill>
                  <a:schemeClr val="tx2"/>
                </a:solidFill>
                <a:cs typeface="+mn-lt"/>
              </a:rPr>
              <a:t>42%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8"/>
            </p:custDataLst>
          </p:nvPr>
        </p:nvSpPr>
        <p:spPr>
          <a:xfrm>
            <a:off x="5759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210 w 8505"/>
              <a:gd name="p0y0" fmla="*/ 0 h 4035"/>
              <a:gd name="p0x1" fmla="*/ 8295 w 8505"/>
              <a:gd name="p0y1" fmla="*/ 0 h 4035"/>
              <a:gd name="p0x2" fmla="*/ 8410 w 8505"/>
              <a:gd name="p0y2" fmla="*/ 0 h 4035"/>
              <a:gd name="p0x3" fmla="*/ 8505 w 8505"/>
              <a:gd name="p0y3" fmla="*/ 94 h 4035"/>
              <a:gd name="p0x4" fmla="*/ 8505 w 8505"/>
              <a:gd name="p0y4" fmla="*/ 210 h 4035"/>
              <a:gd name="p0x5" fmla="*/ 8505 w 8505"/>
              <a:gd name="p0y5" fmla="*/ 3825 h 4035"/>
              <a:gd name="p0x6" fmla="*/ 8505 w 8505"/>
              <a:gd name="p0y6" fmla="*/ 3940 h 4035"/>
              <a:gd name="p0x7" fmla="*/ 8410 w 8505"/>
              <a:gd name="p0y7" fmla="*/ 4035 h 4035"/>
              <a:gd name="p0x8" fmla="*/ 8295 w 8505"/>
              <a:gd name="p0y8" fmla="*/ 4035 h 4035"/>
              <a:gd name="p0x9" fmla="*/ 210 w 8505"/>
              <a:gd name="p0y9" fmla="*/ 4035 h 4035"/>
              <a:gd name="p0x10" fmla="*/ 94 w 8505"/>
              <a:gd name="p0y10" fmla="*/ 4035 h 4035"/>
              <a:gd name="p0x11" fmla="*/ 0 w 8505"/>
              <a:gd name="p0y11" fmla="*/ 3940 h 4035"/>
              <a:gd name="p0x12" fmla="*/ 0 w 8505"/>
              <a:gd name="p0y12" fmla="*/ 3825 h 4035"/>
              <a:gd name="p0x13" fmla="*/ 0 w 8505"/>
              <a:gd name="p0y13" fmla="*/ 210 h 4035"/>
              <a:gd name="p0x14" fmla="*/ 0 w 8505"/>
              <a:gd name="p0y14" fmla="*/ 94 h 4035"/>
              <a:gd name="p0x15" fmla="*/ 94 w 8505"/>
              <a:gd name="p0y15" fmla="*/ 0 h 4035"/>
              <a:gd name="p0x16" fmla="*/ 21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733425" y="4067175"/>
            <a:ext cx="5086350" cy="408940"/>
            <a:chOff x="1155" y="6405"/>
            <a:chExt cx="8010" cy="644"/>
          </a:xfrm>
        </p:grpSpPr>
        <p:sp>
          <p:nvSpPr>
            <p:cNvPr id="43" name="任意多边形 42"/>
            <p:cNvSpPr/>
            <p:nvPr>
              <p:custDataLst>
                <p:tags r:id="rId39"/>
              </p:custDataLst>
            </p:nvPr>
          </p:nvSpPr>
          <p:spPr>
            <a:xfrm>
              <a:off x="1155" y="6405"/>
              <a:ext cx="8010" cy="645"/>
            </a:xfrm>
            <a:custGeom>
              <a:avLst/>
              <a:gdLst>
                <a:gd name="sw" fmla="*/ 1 w 8010"/>
                <a:gd name="sh" fmla="*/ 1 h 645"/>
                <a:gd name="mins" fmla="min sw sh"/>
                <a:gd name="dsw" fmla="+- 0 sw mins"/>
                <a:gd name="dsh" fmla="+- 0 sh mins"/>
                <a:gd name="p0x0" fmla="*/ 0 w 8010"/>
                <a:gd name="p0y0" fmla="*/ 0 h 645"/>
                <a:gd name="p0x1" fmla="*/ 8010 w 8010"/>
                <a:gd name="p0y1" fmla="*/ 0 h 645"/>
                <a:gd name="p0x2" fmla="*/ 8010 w 8010"/>
                <a:gd name="p0y2" fmla="*/ 645 h 645"/>
                <a:gd name="p0x3" fmla="*/ 0 w 8010"/>
                <a:gd name="p0y3" fmla="*/ 645 h 645"/>
                <a:gd name="p0x4" fmla="*/ 0 w 80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0"/>
              </p:custDataLst>
            </p:nvPr>
          </p:nvSpPr>
          <p:spPr>
            <a:xfrm>
              <a:off x="1155" y="7035"/>
              <a:ext cx="8010" cy="15"/>
            </a:xfrm>
            <a:custGeom>
              <a:avLst/>
              <a:gdLst>
                <a:gd name="sw" fmla="*/ 1 w 8010"/>
                <a:gd name="sh" fmla="*/ 1 h 15"/>
                <a:gd name="mins" fmla="min sw sh"/>
                <a:gd name="dsw" fmla="+- 0 sw mins"/>
                <a:gd name="dsh" fmla="+- 0 sh mins"/>
                <a:gd name="p0x0" fmla="*/ 8010 w 8010"/>
                <a:gd name="p0y0" fmla="*/ 15 h 15"/>
                <a:gd name="p0x1" fmla="*/ 0 w 8010"/>
                <a:gd name="p0y1" fmla="*/ 15 h 15"/>
                <a:gd name="p0x2" fmla="*/ 0 w 8010"/>
                <a:gd name="p0y2" fmla="*/ 0 h 15"/>
                <a:gd name="p0x3" fmla="*/ 8010 w 8010"/>
                <a:gd name="p0y3" fmla="*/ 0 h 15"/>
                <a:gd name="p0x4" fmla="*/ 8010 w 80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任意多边形 45"/>
          <p:cNvSpPr/>
          <p:nvPr>
            <p:custDataLst>
              <p:tags r:id="rId41"/>
            </p:custDataLst>
          </p:nvPr>
        </p:nvSpPr>
        <p:spPr>
          <a:xfrm>
            <a:off x="733425" y="40767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2d3a404d-b4a4-11f1-9131-564652b6803e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>
            <a:fillRect/>
          </a:stretch>
        </p:blipFill>
        <p:spPr>
          <a:xfrm>
            <a:off x="790575" y="4133850"/>
            <a:ext cx="152400" cy="15240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5"/>
            </p:custDataLst>
          </p:nvPr>
        </p:nvSpPr>
        <p:spPr>
          <a:xfrm>
            <a:off x="1076325" y="4051935"/>
            <a:ext cx="1860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独居老人总户数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46"/>
            </p:custDataLst>
          </p:nvPr>
        </p:nvSpPr>
        <p:spPr>
          <a:xfrm>
            <a:off x="733425" y="4808220"/>
            <a:ext cx="221441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3600" b="1">
                <a:solidFill>
                  <a:schemeClr val="tx2"/>
                </a:solidFill>
                <a:cs typeface="+mn-lt"/>
              </a:rPr>
              <a:t>超</a:t>
            </a:r>
            <a:r>
              <a:rPr lang="en-US" altLang="zh-CN" sz="3600" b="1">
                <a:solidFill>
                  <a:schemeClr val="tx2"/>
                </a:solidFill>
                <a:cs typeface="+mn-lt"/>
              </a:rPr>
              <a:t>1.3</a:t>
            </a:r>
            <a:r>
              <a:rPr sz="2400" b="1">
                <a:solidFill>
                  <a:srgbClr val="2A4A5A"/>
                </a:solidFill>
                <a:cs typeface="+mn-lt"/>
              </a:rPr>
              <a:t>亿户</a:t>
            </a:r>
            <a:endParaRPr sz="2400" b="1">
              <a:solidFill>
                <a:srgbClr val="2A4A5A"/>
              </a:solidFill>
              <a:cs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47"/>
            </p:custDataLst>
          </p:nvPr>
        </p:nvSpPr>
        <p:spPr>
          <a:xfrm>
            <a:off x="2643035" y="5095875"/>
            <a:ext cx="122076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27">
                <a:solidFill>
                  <a:srgbClr val="5C7480"/>
                </a:solidFill>
                <a:cs typeface="+mn-lt"/>
              </a:rPr>
              <a:t>独居老人户数</a:t>
            </a:r>
            <a:endParaRPr sz="1350" spc="27">
              <a:solidFill>
                <a:srgbClr val="5C7480"/>
              </a:solidFill>
              <a:cs typeface="+mn-lt"/>
            </a:endParaRPr>
          </a:p>
        </p:txBody>
      </p:sp>
      <p:sp>
        <p:nvSpPr>
          <p:cNvPr id="52" name="任意多边形 51"/>
          <p:cNvSpPr/>
          <p:nvPr>
            <p:custDataLst>
              <p:tags r:id="rId48"/>
            </p:custDataLst>
          </p:nvPr>
        </p:nvSpPr>
        <p:spPr>
          <a:xfrm>
            <a:off x="737870" y="5643245"/>
            <a:ext cx="5076825" cy="495300"/>
          </a:xfrm>
          <a:custGeom>
            <a:avLst/>
            <a:gdLst>
              <a:gd name="sw" fmla="*/ 1 w 7995"/>
              <a:gd name="sh" fmla="*/ 1 h 780"/>
              <a:gd name="mins" fmla="min sw sh"/>
              <a:gd name="dsw" fmla="+- 0 sw mins"/>
              <a:gd name="dsh" fmla="+- 0 sh mins"/>
              <a:gd name="p0x0" fmla="*/ 120 w 7995"/>
              <a:gd name="p0y0" fmla="*/ 0 h 780"/>
              <a:gd name="p0x1" fmla="*/ 7875 w 7995"/>
              <a:gd name="p0y1" fmla="*/ 0 h 780"/>
              <a:gd name="p0x2" fmla="*/ 7941 w 7995"/>
              <a:gd name="p0y2" fmla="*/ 0 h 780"/>
              <a:gd name="p0x3" fmla="*/ 7995 w 7995"/>
              <a:gd name="p0y3" fmla="*/ 53 h 780"/>
              <a:gd name="p0x4" fmla="*/ 7995 w 7995"/>
              <a:gd name="p0y4" fmla="*/ 120 h 780"/>
              <a:gd name="p0x5" fmla="*/ 7995 w 7995"/>
              <a:gd name="p0y5" fmla="*/ 660 h 780"/>
              <a:gd name="p0x6" fmla="*/ 7995 w 7995"/>
              <a:gd name="p0y6" fmla="*/ 726 h 780"/>
              <a:gd name="p0x7" fmla="*/ 7941 w 7995"/>
              <a:gd name="p0y7" fmla="*/ 780 h 780"/>
              <a:gd name="p0x8" fmla="*/ 7875 w 7995"/>
              <a:gd name="p0y8" fmla="*/ 780 h 780"/>
              <a:gd name="p0x9" fmla="*/ 120 w 7995"/>
              <a:gd name="p0y9" fmla="*/ 780 h 780"/>
              <a:gd name="p0x10" fmla="*/ 53 w 7995"/>
              <a:gd name="p0y10" fmla="*/ 780 h 780"/>
              <a:gd name="p0x11" fmla="*/ 0 w 7995"/>
              <a:gd name="p0y11" fmla="*/ 726 h 780"/>
              <a:gd name="p0x12" fmla="*/ 0 w 7995"/>
              <a:gd name="p0y12" fmla="*/ 660 h 780"/>
              <a:gd name="p0x13" fmla="*/ 0 w 7995"/>
              <a:gd name="p0y13" fmla="*/ 120 h 780"/>
              <a:gd name="p0x14" fmla="*/ 0 w 7995"/>
              <a:gd name="p0y14" fmla="*/ 53 h 780"/>
              <a:gd name="p0x15" fmla="*/ 53 w 7995"/>
              <a:gd name="p0y15" fmla="*/ 0 h 780"/>
              <a:gd name="p0x16" fmla="*/ 120 w 7995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49"/>
            </p:custDataLst>
          </p:nvPr>
        </p:nvSpPr>
        <p:spPr>
          <a:xfrm>
            <a:off x="857250" y="578167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0"/>
            </p:custDataLst>
          </p:nvPr>
        </p:nvSpPr>
        <p:spPr>
          <a:xfrm>
            <a:off x="933450" y="5792153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监护缺口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55" name="文本框 54"/>
          <p:cNvSpPr txBox="1"/>
          <p:nvPr>
            <p:custDataLst>
              <p:tags r:id="rId51"/>
            </p:custDataLst>
          </p:nvPr>
        </p:nvSpPr>
        <p:spPr>
          <a:xfrm>
            <a:off x="1733626" y="5751195"/>
            <a:ext cx="2743276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居家安全与突发风险缺乏实时看护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57" name="任意多边形 56"/>
          <p:cNvSpPr/>
          <p:nvPr>
            <p:custDataLst>
              <p:tags r:id="rId52"/>
            </p:custDataLst>
          </p:nvPr>
        </p:nvSpPr>
        <p:spPr>
          <a:xfrm>
            <a:off x="62147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210 w 8505"/>
              <a:gd name="p0y0" fmla="*/ 0 h 4035"/>
              <a:gd name="p0x1" fmla="*/ 8295 w 8505"/>
              <a:gd name="p0y1" fmla="*/ 0 h 4035"/>
              <a:gd name="p0x2" fmla="*/ 8410 w 8505"/>
              <a:gd name="p0y2" fmla="*/ 0 h 4035"/>
              <a:gd name="p0x3" fmla="*/ 8505 w 8505"/>
              <a:gd name="p0y3" fmla="*/ 94 h 4035"/>
              <a:gd name="p0x4" fmla="*/ 8505 w 8505"/>
              <a:gd name="p0y4" fmla="*/ 210 h 4035"/>
              <a:gd name="p0x5" fmla="*/ 8505 w 8505"/>
              <a:gd name="p0y5" fmla="*/ 3825 h 4035"/>
              <a:gd name="p0x6" fmla="*/ 8505 w 8505"/>
              <a:gd name="p0y6" fmla="*/ 3940 h 4035"/>
              <a:gd name="p0x7" fmla="*/ 8410 w 8505"/>
              <a:gd name="p0y7" fmla="*/ 4035 h 4035"/>
              <a:gd name="p0x8" fmla="*/ 8295 w 8505"/>
              <a:gd name="p0y8" fmla="*/ 4035 h 4035"/>
              <a:gd name="p0x9" fmla="*/ 210 w 8505"/>
              <a:gd name="p0y9" fmla="*/ 4035 h 4035"/>
              <a:gd name="p0x10" fmla="*/ 94 w 8505"/>
              <a:gd name="p0y10" fmla="*/ 4035 h 4035"/>
              <a:gd name="p0x11" fmla="*/ 0 w 8505"/>
              <a:gd name="p0y11" fmla="*/ 3940 h 4035"/>
              <a:gd name="p0x12" fmla="*/ 0 w 8505"/>
              <a:gd name="p0y12" fmla="*/ 3825 h 4035"/>
              <a:gd name="p0x13" fmla="*/ 0 w 8505"/>
              <a:gd name="p0y13" fmla="*/ 210 h 4035"/>
              <a:gd name="p0x14" fmla="*/ 0 w 8505"/>
              <a:gd name="p0y14" fmla="*/ 94 h 4035"/>
              <a:gd name="p0x15" fmla="*/ 94 w 8505"/>
              <a:gd name="p0y15" fmla="*/ 0 h 4035"/>
              <a:gd name="p0x16" fmla="*/ 21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6372225" y="4067175"/>
            <a:ext cx="5086350" cy="408940"/>
            <a:chOff x="10035" y="6405"/>
            <a:chExt cx="8010" cy="644"/>
          </a:xfrm>
        </p:grpSpPr>
        <p:sp>
          <p:nvSpPr>
            <p:cNvPr id="58" name="任意多边形 57"/>
            <p:cNvSpPr/>
            <p:nvPr>
              <p:custDataLst>
                <p:tags r:id="rId53"/>
              </p:custDataLst>
            </p:nvPr>
          </p:nvSpPr>
          <p:spPr>
            <a:xfrm>
              <a:off x="10035" y="6405"/>
              <a:ext cx="8010" cy="645"/>
            </a:xfrm>
            <a:custGeom>
              <a:avLst/>
              <a:gdLst>
                <a:gd name="sw" fmla="*/ 1 w 8010"/>
                <a:gd name="sh" fmla="*/ 1 h 645"/>
                <a:gd name="mins" fmla="min sw sh"/>
                <a:gd name="dsw" fmla="+- 0 sw mins"/>
                <a:gd name="dsh" fmla="+- 0 sh mins"/>
                <a:gd name="p0x0" fmla="*/ 0 w 8010"/>
                <a:gd name="p0y0" fmla="*/ 0 h 645"/>
                <a:gd name="p0x1" fmla="*/ 8010 w 8010"/>
                <a:gd name="p0y1" fmla="*/ 0 h 645"/>
                <a:gd name="p0x2" fmla="*/ 8010 w 8010"/>
                <a:gd name="p0y2" fmla="*/ 645 h 645"/>
                <a:gd name="p0x3" fmla="*/ 0 w 8010"/>
                <a:gd name="p0y3" fmla="*/ 645 h 645"/>
                <a:gd name="p0x4" fmla="*/ 0 w 80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4"/>
              </p:custDataLst>
            </p:nvPr>
          </p:nvSpPr>
          <p:spPr>
            <a:xfrm>
              <a:off x="10035" y="7035"/>
              <a:ext cx="8010" cy="15"/>
            </a:xfrm>
            <a:custGeom>
              <a:avLst/>
              <a:gdLst>
                <a:gd name="sw" fmla="*/ 1 w 8010"/>
                <a:gd name="sh" fmla="*/ 1 h 15"/>
                <a:gd name="mins" fmla="min sw sh"/>
                <a:gd name="dsw" fmla="+- 0 sw mins"/>
                <a:gd name="dsh" fmla="+- 0 sh mins"/>
                <a:gd name="p0x0" fmla="*/ 8010 w 8010"/>
                <a:gd name="p0y0" fmla="*/ 15 h 15"/>
                <a:gd name="p0x1" fmla="*/ 0 w 8010"/>
                <a:gd name="p0y1" fmla="*/ 15 h 15"/>
                <a:gd name="p0x2" fmla="*/ 0 w 8010"/>
                <a:gd name="p0y2" fmla="*/ 0 h 15"/>
                <a:gd name="p0x3" fmla="*/ 8010 w 8010"/>
                <a:gd name="p0y3" fmla="*/ 0 h 15"/>
                <a:gd name="p0x4" fmla="*/ 8010 w 80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1" name="任意多边形 60"/>
          <p:cNvSpPr/>
          <p:nvPr>
            <p:custDataLst>
              <p:tags r:id="rId55"/>
            </p:custDataLst>
          </p:nvPr>
        </p:nvSpPr>
        <p:spPr>
          <a:xfrm>
            <a:off x="6372225" y="40767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2" name="图片 61" descr="2d3a3ff4-b4a4-11f1-9131-564652b6803e"/>
          <p:cNvPicPr/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/>
          <a:stretch>
            <a:fillRect/>
          </a:stretch>
        </p:blipFill>
        <p:spPr>
          <a:xfrm>
            <a:off x="6429375" y="4133850"/>
            <a:ext cx="152400" cy="152400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59"/>
            </p:custDataLst>
          </p:nvPr>
        </p:nvSpPr>
        <p:spPr>
          <a:xfrm>
            <a:off x="6715125" y="405193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分层适配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65" name="任意多边形 64"/>
          <p:cNvSpPr/>
          <p:nvPr>
            <p:custDataLst>
              <p:tags r:id="rId60"/>
            </p:custDataLst>
          </p:nvPr>
        </p:nvSpPr>
        <p:spPr>
          <a:xfrm>
            <a:off x="6376670" y="4681220"/>
            <a:ext cx="5076825" cy="495300"/>
          </a:xfrm>
          <a:custGeom>
            <a:avLst/>
            <a:gdLst>
              <a:gd name="sw" fmla="*/ 1 w 7995"/>
              <a:gd name="sh" fmla="*/ 1 h 780"/>
              <a:gd name="mins" fmla="min sw sh"/>
              <a:gd name="dsw" fmla="+- 0 sw mins"/>
              <a:gd name="dsh" fmla="+- 0 sh mins"/>
              <a:gd name="p0x0" fmla="*/ 120 w 7995"/>
              <a:gd name="p0y0" fmla="*/ 0 h 780"/>
              <a:gd name="p0x1" fmla="*/ 7875 w 7995"/>
              <a:gd name="p0y1" fmla="*/ 0 h 780"/>
              <a:gd name="p0x2" fmla="*/ 7941 w 7995"/>
              <a:gd name="p0y2" fmla="*/ 0 h 780"/>
              <a:gd name="p0x3" fmla="*/ 7995 w 7995"/>
              <a:gd name="p0y3" fmla="*/ 53 h 780"/>
              <a:gd name="p0x4" fmla="*/ 7995 w 7995"/>
              <a:gd name="p0y4" fmla="*/ 120 h 780"/>
              <a:gd name="p0x5" fmla="*/ 7995 w 7995"/>
              <a:gd name="p0y5" fmla="*/ 660 h 780"/>
              <a:gd name="p0x6" fmla="*/ 7995 w 7995"/>
              <a:gd name="p0y6" fmla="*/ 726 h 780"/>
              <a:gd name="p0x7" fmla="*/ 7941 w 7995"/>
              <a:gd name="p0y7" fmla="*/ 780 h 780"/>
              <a:gd name="p0x8" fmla="*/ 7875 w 7995"/>
              <a:gd name="p0y8" fmla="*/ 780 h 780"/>
              <a:gd name="p0x9" fmla="*/ 120 w 7995"/>
              <a:gd name="p0y9" fmla="*/ 780 h 780"/>
              <a:gd name="p0x10" fmla="*/ 53 w 7995"/>
              <a:gd name="p0y10" fmla="*/ 780 h 780"/>
              <a:gd name="p0x11" fmla="*/ 0 w 7995"/>
              <a:gd name="p0y11" fmla="*/ 726 h 780"/>
              <a:gd name="p0x12" fmla="*/ 0 w 7995"/>
              <a:gd name="p0y12" fmla="*/ 660 h 780"/>
              <a:gd name="p0x13" fmla="*/ 0 w 7995"/>
              <a:gd name="p0y13" fmla="*/ 120 h 780"/>
              <a:gd name="p0x14" fmla="*/ 0 w 7995"/>
              <a:gd name="p0y14" fmla="*/ 53 h 780"/>
              <a:gd name="p0x15" fmla="*/ 53 w 7995"/>
              <a:gd name="p0y15" fmla="*/ 0 h 780"/>
              <a:gd name="p0x16" fmla="*/ 120 w 7995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>
            <p:custDataLst>
              <p:tags r:id="rId61"/>
            </p:custDataLst>
          </p:nvPr>
        </p:nvSpPr>
        <p:spPr>
          <a:xfrm>
            <a:off x="6496050" y="481965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62"/>
            </p:custDataLst>
          </p:nvPr>
        </p:nvSpPr>
        <p:spPr>
          <a:xfrm>
            <a:off x="6572250" y="4830128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四级评估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68" name="文本框 67"/>
          <p:cNvSpPr txBox="1"/>
          <p:nvPr>
            <p:custDataLst>
              <p:tags r:id="rId63"/>
            </p:custDataLst>
          </p:nvPr>
        </p:nvSpPr>
        <p:spPr>
          <a:xfrm>
            <a:off x="7372426" y="4789170"/>
            <a:ext cx="3086329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按</a:t>
            </a:r>
            <a:r>
              <a:rPr sz="1350" b="1">
                <a:solidFill>
                  <a:schemeClr val="tx2"/>
                </a:solidFill>
                <a:cs typeface="+mn-lt"/>
              </a:rPr>
              <a:t>自理、半失能、失能、失智</a:t>
            </a:r>
            <a:r>
              <a:rPr sz="1350">
                <a:solidFill>
                  <a:schemeClr val="tx2"/>
                </a:solidFill>
                <a:cs typeface="+mn-lt"/>
              </a:rPr>
              <a:t>分级评估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69" name="任意多边形 68"/>
          <p:cNvSpPr/>
          <p:nvPr>
            <p:custDataLst>
              <p:tags r:id="rId64"/>
            </p:custDataLst>
          </p:nvPr>
        </p:nvSpPr>
        <p:spPr>
          <a:xfrm>
            <a:off x="6376670" y="5386070"/>
            <a:ext cx="5076825" cy="495300"/>
          </a:xfrm>
          <a:custGeom>
            <a:avLst/>
            <a:gdLst>
              <a:gd name="sw" fmla="*/ 1 w 7995"/>
              <a:gd name="sh" fmla="*/ 1 h 780"/>
              <a:gd name="mins" fmla="min sw sh"/>
              <a:gd name="dsw" fmla="+- 0 sw mins"/>
              <a:gd name="dsh" fmla="+- 0 sh mins"/>
              <a:gd name="p0x0" fmla="*/ 120 w 7995"/>
              <a:gd name="p0y0" fmla="*/ 0 h 780"/>
              <a:gd name="p0x1" fmla="*/ 7875 w 7995"/>
              <a:gd name="p0y1" fmla="*/ 0 h 780"/>
              <a:gd name="p0x2" fmla="*/ 7941 w 7995"/>
              <a:gd name="p0y2" fmla="*/ 0 h 780"/>
              <a:gd name="p0x3" fmla="*/ 7995 w 7995"/>
              <a:gd name="p0y3" fmla="*/ 53 h 780"/>
              <a:gd name="p0x4" fmla="*/ 7995 w 7995"/>
              <a:gd name="p0y4" fmla="*/ 120 h 780"/>
              <a:gd name="p0x5" fmla="*/ 7995 w 7995"/>
              <a:gd name="p0y5" fmla="*/ 660 h 780"/>
              <a:gd name="p0x6" fmla="*/ 7995 w 7995"/>
              <a:gd name="p0y6" fmla="*/ 726 h 780"/>
              <a:gd name="p0x7" fmla="*/ 7941 w 7995"/>
              <a:gd name="p0y7" fmla="*/ 780 h 780"/>
              <a:gd name="p0x8" fmla="*/ 7875 w 7995"/>
              <a:gd name="p0y8" fmla="*/ 780 h 780"/>
              <a:gd name="p0x9" fmla="*/ 120 w 7995"/>
              <a:gd name="p0y9" fmla="*/ 780 h 780"/>
              <a:gd name="p0x10" fmla="*/ 53 w 7995"/>
              <a:gd name="p0y10" fmla="*/ 780 h 780"/>
              <a:gd name="p0x11" fmla="*/ 0 w 7995"/>
              <a:gd name="p0y11" fmla="*/ 726 h 780"/>
              <a:gd name="p0x12" fmla="*/ 0 w 7995"/>
              <a:gd name="p0y12" fmla="*/ 660 h 780"/>
              <a:gd name="p0x13" fmla="*/ 0 w 7995"/>
              <a:gd name="p0y13" fmla="*/ 120 h 780"/>
              <a:gd name="p0x14" fmla="*/ 0 w 7995"/>
              <a:gd name="p0y14" fmla="*/ 53 h 780"/>
              <a:gd name="p0x15" fmla="*/ 53 w 7995"/>
              <a:gd name="p0y15" fmla="*/ 0 h 780"/>
              <a:gd name="p0x16" fmla="*/ 120 w 7995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>
            <p:custDataLst>
              <p:tags r:id="rId65"/>
            </p:custDataLst>
          </p:nvPr>
        </p:nvSpPr>
        <p:spPr>
          <a:xfrm>
            <a:off x="6496050" y="552450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66"/>
            </p:custDataLst>
          </p:nvPr>
        </p:nvSpPr>
        <p:spPr>
          <a:xfrm>
            <a:off x="6572250" y="5534978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按需配置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72" name="文本框 71"/>
          <p:cNvSpPr txBox="1"/>
          <p:nvPr>
            <p:custDataLst>
              <p:tags r:id="rId67"/>
            </p:custDataLst>
          </p:nvPr>
        </p:nvSpPr>
        <p:spPr>
          <a:xfrm>
            <a:off x="7372426" y="5494020"/>
            <a:ext cx="1714653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一老一策</a:t>
            </a:r>
            <a:r>
              <a:rPr sz="1350">
                <a:solidFill>
                  <a:schemeClr val="tx2"/>
                </a:solidFill>
                <a:cs typeface="+mn-lt"/>
              </a:rPr>
              <a:t>、按需配置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73" name="任意多边形 72"/>
          <p:cNvSpPr/>
          <p:nvPr>
            <p:custDataLst>
              <p:tags r:id="rId68"/>
            </p:custDataLst>
          </p:nvPr>
        </p:nvSpPr>
        <p:spPr>
          <a:xfrm>
            <a:off x="6376670" y="6090920"/>
            <a:ext cx="828675" cy="219075"/>
          </a:xfrm>
          <a:custGeom>
            <a:avLst/>
            <a:gdLst>
              <a:gd name="sw" fmla="*/ 1 w 1305"/>
              <a:gd name="sh" fmla="*/ 1 h 345"/>
              <a:gd name="mins" fmla="min sw sh"/>
              <a:gd name="dsw" fmla="+- 0 sw mins"/>
              <a:gd name="dsh" fmla="+- 0 sh mins"/>
              <a:gd name="p0x0" fmla="*/ 172 w 1305"/>
              <a:gd name="p0y0" fmla="*/ 0 h 345"/>
              <a:gd name="p0x1" fmla="*/ 1132 w 1305"/>
              <a:gd name="p0y1" fmla="*/ 0 h 345"/>
              <a:gd name="p0x2" fmla="*/ 1227 w 1305"/>
              <a:gd name="p0y2" fmla="*/ 0 h 345"/>
              <a:gd name="p0x3" fmla="*/ 1305 w 1305"/>
              <a:gd name="p0y3" fmla="*/ 77 h 345"/>
              <a:gd name="p0x4" fmla="*/ 1305 w 1305"/>
              <a:gd name="p0y4" fmla="*/ 172 h 345"/>
              <a:gd name="p0x5" fmla="*/ 1305 w 1305"/>
              <a:gd name="p0y5" fmla="*/ 267 h 345"/>
              <a:gd name="p0x6" fmla="*/ 1227 w 1305"/>
              <a:gd name="p0y6" fmla="*/ 345 h 345"/>
              <a:gd name="p0x7" fmla="*/ 1132 w 1305"/>
              <a:gd name="p0y7" fmla="*/ 345 h 345"/>
              <a:gd name="p0x8" fmla="*/ 172 w 1305"/>
              <a:gd name="p0y8" fmla="*/ 345 h 345"/>
              <a:gd name="p0x9" fmla="*/ 77 w 1305"/>
              <a:gd name="p0y9" fmla="*/ 345 h 345"/>
              <a:gd name="p0x10" fmla="*/ 0 w 1305"/>
              <a:gd name="p0y10" fmla="*/ 267 h 345"/>
              <a:gd name="p0x11" fmla="*/ 0 w 1305"/>
              <a:gd name="p0y11" fmla="*/ 172 h 345"/>
              <a:gd name="p0x12" fmla="*/ 0 w 1305"/>
              <a:gd name="p0y12" fmla="*/ 77 h 345"/>
              <a:gd name="p0x13" fmla="*/ 77 w 1305"/>
              <a:gd name="p0y13" fmla="*/ 0 h 345"/>
              <a:gd name="p0x14" fmla="*/ 172 w 1305"/>
              <a:gd name="p0y14" fmla="*/ 0 h 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>
            <p:custDataLst>
              <p:tags r:id="rId69"/>
            </p:custDataLst>
          </p:nvPr>
        </p:nvSpPr>
        <p:spPr>
          <a:xfrm>
            <a:off x="6457950" y="6123622"/>
            <a:ext cx="800176" cy="149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05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拒绝通用化</a:t>
            </a:r>
            <a:endParaRPr sz="105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82165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231231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  <a:endParaRPr sz="90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64188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场景设计</a:t>
            </a:r>
            <a:endParaRPr sz="42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26660"/>
            <a:ext cx="2136775" cy="9525"/>
          </a:xfrm>
          <a:prstGeom prst="rect">
            <a:avLst/>
          </a:prstGeom>
          <a:solidFill>
            <a:schemeClr val="accent4">
              <a:lumMod val="48820"/>
              <a:lumOff val="5118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555331"/>
            <a:ext cx="23279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7480"/>
                </a:solidFill>
                <a:cs typeface="+mn-lt"/>
              </a:rPr>
              <a:t>场景即服务，设计即照护</a:t>
            </a:r>
            <a:endParaRPr sz="1500" spc="30">
              <a:solidFill>
                <a:srgbClr val="5C7480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8595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90500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公共走廊适老动线与防滑改造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9" name="组合 118"/>
          <p:cNvGrpSpPr/>
          <p:nvPr/>
        </p:nvGrpSpPr>
        <p:grpSpPr>
          <a:xfrm>
            <a:off x="771525" y="1304925"/>
            <a:ext cx="3117850" cy="466090"/>
            <a:chOff x="1215" y="2055"/>
            <a:chExt cx="491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59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83" t="-36667" r="-2083" b="-36667"/>
          <a:stretch>
            <a:fillRect/>
          </a:stretch>
        </p:blipFill>
        <p:spPr>
          <a:xfrm>
            <a:off x="823595" y="1366520"/>
            <a:ext cx="23812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拓宽动线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33489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346851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771525" y="2447925"/>
            <a:ext cx="3117850" cy="704850"/>
            <a:chOff x="1215" y="3855"/>
            <a:chExt cx="4910" cy="1110"/>
          </a:xfrm>
        </p:grpSpPr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>
            <a:xfrm>
              <a:off x="1215" y="3855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210 w 4910"/>
                <a:gd name="p0y0" fmla="*/ 0 h 1110"/>
                <a:gd name="p0x1" fmla="*/ 4700 w 4910"/>
                <a:gd name="p0y1" fmla="*/ 0 h 1110"/>
                <a:gd name="p0x2" fmla="*/ 4816 w 4910"/>
                <a:gd name="p0y2" fmla="*/ 0 h 1110"/>
                <a:gd name="p0x3" fmla="*/ 4910 w 4910"/>
                <a:gd name="p0y3" fmla="*/ 94 h 1110"/>
                <a:gd name="p0x4" fmla="*/ 4910 w 4910"/>
                <a:gd name="p0y4" fmla="*/ 210 h 1110"/>
                <a:gd name="p0x5" fmla="*/ 4910 w 4910"/>
                <a:gd name="p0y5" fmla="*/ 900 h 1110"/>
                <a:gd name="p0x6" fmla="*/ 4910 w 4910"/>
                <a:gd name="p0y6" fmla="*/ 1015 h 1110"/>
                <a:gd name="p0x7" fmla="*/ 4816 w 4910"/>
                <a:gd name="p0y7" fmla="*/ 1110 h 1110"/>
                <a:gd name="p0x8" fmla="*/ 4700 w 4910"/>
                <a:gd name="p0y8" fmla="*/ 1110 h 1110"/>
                <a:gd name="p0x9" fmla="*/ 210 w 4910"/>
                <a:gd name="p0y9" fmla="*/ 1110 h 1110"/>
                <a:gd name="p0x10" fmla="*/ 94 w 4910"/>
                <a:gd name="p0y10" fmla="*/ 1110 h 1110"/>
                <a:gd name="p0x11" fmla="*/ 0 w 4910"/>
                <a:gd name="p0y11" fmla="*/ 1015 h 1110"/>
                <a:gd name="p0x12" fmla="*/ 0 w 4910"/>
                <a:gd name="p0y12" fmla="*/ 900 h 1110"/>
                <a:gd name="p0x13" fmla="*/ 0 w 4910"/>
                <a:gd name="p0y13" fmla="*/ 210 h 1110"/>
                <a:gd name="p0x14" fmla="*/ 0 w 4910"/>
                <a:gd name="p0y14" fmla="*/ 94 h 1110"/>
                <a:gd name="p0x15" fmla="*/ 94 w 4910"/>
                <a:gd name="p0y15" fmla="*/ 0 h 1110"/>
                <a:gd name="p0x16" fmla="*/ 21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1344" y="3855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6052" y="3916"/>
              <a:ext cx="73" cy="987"/>
            </a:xfrm>
            <a:custGeom>
              <a:avLst/>
              <a:gdLst>
                <a:gd name="sw" fmla="*/ 1 w 72"/>
                <a:gd name="sh" fmla="*/ 1 h 986"/>
                <a:gd name="mins" fmla="min sw sh"/>
                <a:gd name="dsw" fmla="+- 0 sw mins"/>
                <a:gd name="dsh" fmla="+- 0 sh mins"/>
                <a:gd name="p0x0" fmla="*/ 72 w 72"/>
                <a:gd name="p0y0" fmla="*/ 148 h 986"/>
                <a:gd name="p0x1" fmla="*/ 72 w 72"/>
                <a:gd name="p0y1" fmla="*/ 838 h 986"/>
                <a:gd name="p0x2" fmla="*/ 72 w 72"/>
                <a:gd name="p0y2" fmla="*/ 896 h 986"/>
                <a:gd name="p0x3" fmla="*/ 48 w 72"/>
                <a:gd name="p0y3" fmla="*/ 948 h 986"/>
                <a:gd name="p0x4" fmla="*/ 10 w 72"/>
                <a:gd name="p0y4" fmla="*/ 986 h 986"/>
                <a:gd name="p0x5" fmla="*/ 0 w 72"/>
                <a:gd name="p0y5" fmla="*/ 976 h 986"/>
                <a:gd name="p0x6" fmla="*/ 35 w 72"/>
                <a:gd name="p0y6" fmla="*/ 941 h 986"/>
                <a:gd name="p0x7" fmla="*/ 57 w 72"/>
                <a:gd name="p0y7" fmla="*/ 892 h 986"/>
                <a:gd name="p0x8" fmla="*/ 57 w 72"/>
                <a:gd name="p0y8" fmla="*/ 838 h 986"/>
                <a:gd name="p0x9" fmla="*/ 57 w 72"/>
                <a:gd name="p0y9" fmla="*/ 148 h 986"/>
                <a:gd name="p0x10" fmla="*/ 57 w 72"/>
                <a:gd name="p0y10" fmla="*/ 94 h 986"/>
                <a:gd name="p0x11" fmla="*/ 35 w 72"/>
                <a:gd name="p0y11" fmla="*/ 45 h 986"/>
                <a:gd name="p0x12" fmla="*/ 0 w 72"/>
                <a:gd name="p0y12" fmla="*/ 10 h 986"/>
                <a:gd name="p0x13" fmla="*/ 10 w 72"/>
                <a:gd name="p0y13" fmla="*/ 0 h 986"/>
                <a:gd name="p0x14" fmla="*/ 48 w 72"/>
                <a:gd name="p0y14" fmla="*/ 38 h 986"/>
                <a:gd name="p0x15" fmla="*/ 72 w 72"/>
                <a:gd name="p0y15" fmla="*/ 90 h 986"/>
                <a:gd name="p0x16" fmla="*/ 72 w 72"/>
                <a:gd name="p0y16" fmla="*/ 148 h 98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1344" y="4892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215" y="3870"/>
              <a:ext cx="146" cy="1079"/>
            </a:xfrm>
            <a:custGeom>
              <a:avLst/>
              <a:gdLst>
                <a:gd name="sw" fmla="*/ 1 w 146"/>
                <a:gd name="sh" fmla="*/ 1 h 1078"/>
                <a:gd name="mins" fmla="min sw sh"/>
                <a:gd name="dsw" fmla="+- 0 sw mins"/>
                <a:gd name="dsh" fmla="+- 0 sh mins"/>
                <a:gd name="p0x0" fmla="*/ 0 w 146"/>
                <a:gd name="p0y0" fmla="*/ 884 h 1078"/>
                <a:gd name="p0x1" fmla="*/ 0 w 146"/>
                <a:gd name="p0y1" fmla="*/ 194 h 1078"/>
                <a:gd name="p0x2" fmla="*/ 0 w 146"/>
                <a:gd name="p0y2" fmla="*/ 106 h 1078"/>
                <a:gd name="p0x3" fmla="*/ 53 w 146"/>
                <a:gd name="p0y3" fmla="*/ 31 h 1078"/>
                <a:gd name="p0x4" fmla="*/ 129 w 146"/>
                <a:gd name="p0y4" fmla="*/ 0 h 1078"/>
                <a:gd name="p0x5" fmla="*/ 146 w 146"/>
                <a:gd name="p0y5" fmla="*/ 13 h 1078"/>
                <a:gd name="p0x6" fmla="*/ 146 w 146"/>
                <a:gd name="p0y6" fmla="*/ 13 h 1078"/>
                <a:gd name="p0x7" fmla="*/ 87 w 146"/>
                <a:gd name="p0y7" fmla="*/ 43 h 1078"/>
                <a:gd name="p0x8" fmla="*/ 45 w 146"/>
                <a:gd name="p0y8" fmla="*/ 112 h 1078"/>
                <a:gd name="p0x9" fmla="*/ 45 w 146"/>
                <a:gd name="p0y9" fmla="*/ 194 h 1078"/>
                <a:gd name="p0x10" fmla="*/ 45 w 146"/>
                <a:gd name="p0y10" fmla="*/ 884 h 1078"/>
                <a:gd name="p0x11" fmla="*/ 45 w 146"/>
                <a:gd name="p0y11" fmla="*/ 965 h 1078"/>
                <a:gd name="p0x12" fmla="*/ 87 w 146"/>
                <a:gd name="p0y12" fmla="*/ 1034 h 1078"/>
                <a:gd name="p0x13" fmla="*/ 146 w 146"/>
                <a:gd name="p0y13" fmla="*/ 1064 h 1078"/>
                <a:gd name="p0x14" fmla="*/ 129 w 146"/>
                <a:gd name="p0y14" fmla="*/ 1078 h 1078"/>
                <a:gd name="p0x15" fmla="*/ 129 w 146"/>
                <a:gd name="p0y15" fmla="*/ 1078 h 1078"/>
                <a:gd name="p0x16" fmla="*/ 53 w 146"/>
                <a:gd name="p0y16" fmla="*/ 1046 h 1078"/>
                <a:gd name="p0x17" fmla="*/ 0 w 146"/>
                <a:gd name="p0y17" fmla="*/ 971 h 1078"/>
                <a:gd name="p0x18" fmla="*/ 0 w 146"/>
                <a:gd name="p0y18" fmla="*/ 884 h 10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914400" y="2480310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走廊净宽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914400" y="2786063"/>
            <a:ext cx="17183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由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1.2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米</a:t>
            </a:r>
            <a:r>
              <a:rPr sz="1500">
                <a:solidFill>
                  <a:srgbClr val="5C7480"/>
                </a:solidFill>
                <a:cs typeface="+mn-lt"/>
              </a:rPr>
              <a:t>拓至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1.8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米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771525" y="3790950"/>
            <a:ext cx="3117850" cy="400050"/>
            <a:chOff x="1215" y="5970"/>
            <a:chExt cx="4910" cy="630"/>
          </a:xfrm>
        </p:grpSpPr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215" y="5970"/>
              <a:ext cx="4910" cy="630"/>
            </a:xfrm>
            <a:custGeom>
              <a:avLst/>
              <a:gdLst>
                <a:gd name="sw" fmla="*/ 1 w 4910"/>
                <a:gd name="sh" fmla="*/ 1 h 630"/>
                <a:gd name="mins" fmla="min sw sh"/>
                <a:gd name="dsw" fmla="+- 0 sw mins"/>
                <a:gd name="dsh" fmla="+- 0 sh mins"/>
                <a:gd name="p0x0" fmla="*/ 210 w 4910"/>
                <a:gd name="p0y0" fmla="*/ 0 h 630"/>
                <a:gd name="p0x1" fmla="*/ 4700 w 4910"/>
                <a:gd name="p0y1" fmla="*/ 0 h 630"/>
                <a:gd name="p0x2" fmla="*/ 4816 w 4910"/>
                <a:gd name="p0y2" fmla="*/ 0 h 630"/>
                <a:gd name="p0x3" fmla="*/ 4910 w 4910"/>
                <a:gd name="p0y3" fmla="*/ 94 h 630"/>
                <a:gd name="p0x4" fmla="*/ 4910 w 4910"/>
                <a:gd name="p0y4" fmla="*/ 210 h 630"/>
                <a:gd name="p0x5" fmla="*/ 4910 w 4910"/>
                <a:gd name="p0y5" fmla="*/ 420 h 630"/>
                <a:gd name="p0x6" fmla="*/ 4910 w 4910"/>
                <a:gd name="p0y6" fmla="*/ 535 h 630"/>
                <a:gd name="p0x7" fmla="*/ 4816 w 4910"/>
                <a:gd name="p0y7" fmla="*/ 630 h 630"/>
                <a:gd name="p0x8" fmla="*/ 4700 w 4910"/>
                <a:gd name="p0y8" fmla="*/ 630 h 630"/>
                <a:gd name="p0x9" fmla="*/ 210 w 4910"/>
                <a:gd name="p0y9" fmla="*/ 630 h 630"/>
                <a:gd name="p0x10" fmla="*/ 94 w 4910"/>
                <a:gd name="p0y10" fmla="*/ 630 h 630"/>
                <a:gd name="p0x11" fmla="*/ 0 w 4910"/>
                <a:gd name="p0y11" fmla="*/ 535 h 630"/>
                <a:gd name="p0x12" fmla="*/ 0 w 4910"/>
                <a:gd name="p0y12" fmla="*/ 420 h 630"/>
                <a:gd name="p0x13" fmla="*/ 0 w 4910"/>
                <a:gd name="p0y13" fmla="*/ 210 h 630"/>
                <a:gd name="p0x14" fmla="*/ 0 w 4910"/>
                <a:gd name="p0y14" fmla="*/ 94 h 630"/>
                <a:gd name="p0x15" fmla="*/ 94 w 4910"/>
                <a:gd name="p0y15" fmla="*/ 0 h 630"/>
                <a:gd name="p0x16" fmla="*/ 210 w 4910"/>
                <a:gd name="p0y16" fmla="*/ 0 h 6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0"/>
              </p:custDataLst>
            </p:nvPr>
          </p:nvSpPr>
          <p:spPr>
            <a:xfrm>
              <a:off x="1344" y="5970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6052" y="6031"/>
              <a:ext cx="73" cy="507"/>
            </a:xfrm>
            <a:custGeom>
              <a:avLst/>
              <a:gdLst>
                <a:gd name="sw" fmla="*/ 1 w 72"/>
                <a:gd name="sh" fmla="*/ 1 h 506"/>
                <a:gd name="mins" fmla="min sw sh"/>
                <a:gd name="dsw" fmla="+- 0 sw mins"/>
                <a:gd name="dsh" fmla="+- 0 sh mins"/>
                <a:gd name="p0x0" fmla="*/ 72 w 72"/>
                <a:gd name="p0y0" fmla="*/ 148 h 506"/>
                <a:gd name="p0x1" fmla="*/ 72 w 72"/>
                <a:gd name="p0y1" fmla="*/ 358 h 506"/>
                <a:gd name="p0x2" fmla="*/ 72 w 72"/>
                <a:gd name="p0y2" fmla="*/ 416 h 506"/>
                <a:gd name="p0x3" fmla="*/ 48 w 72"/>
                <a:gd name="p0y3" fmla="*/ 468 h 506"/>
                <a:gd name="p0x4" fmla="*/ 10 w 72"/>
                <a:gd name="p0y4" fmla="*/ 506 h 506"/>
                <a:gd name="p0x5" fmla="*/ 0 w 72"/>
                <a:gd name="p0y5" fmla="*/ 496 h 506"/>
                <a:gd name="p0x6" fmla="*/ 35 w 72"/>
                <a:gd name="p0y6" fmla="*/ 461 h 506"/>
                <a:gd name="p0x7" fmla="*/ 57 w 72"/>
                <a:gd name="p0y7" fmla="*/ 412 h 506"/>
                <a:gd name="p0x8" fmla="*/ 57 w 72"/>
                <a:gd name="p0y8" fmla="*/ 358 h 506"/>
                <a:gd name="p0x9" fmla="*/ 57 w 72"/>
                <a:gd name="p0y9" fmla="*/ 148 h 506"/>
                <a:gd name="p0x10" fmla="*/ 57 w 72"/>
                <a:gd name="p0y10" fmla="*/ 94 h 506"/>
                <a:gd name="p0x11" fmla="*/ 35 w 72"/>
                <a:gd name="p0y11" fmla="*/ 45 h 506"/>
                <a:gd name="p0x12" fmla="*/ 0 w 72"/>
                <a:gd name="p0y12" fmla="*/ 10 h 506"/>
                <a:gd name="p0x13" fmla="*/ 10 w 72"/>
                <a:gd name="p0y13" fmla="*/ 0 h 506"/>
                <a:gd name="p0x14" fmla="*/ 48 w 72"/>
                <a:gd name="p0y14" fmla="*/ 38 h 506"/>
                <a:gd name="p0x15" fmla="*/ 72 w 72"/>
                <a:gd name="p0y15" fmla="*/ 90 h 506"/>
                <a:gd name="p0x16" fmla="*/ 72 w 72"/>
                <a:gd name="p0y16" fmla="*/ 148 h 50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1344" y="6527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215" y="5985"/>
              <a:ext cx="146" cy="599"/>
            </a:xfrm>
            <a:custGeom>
              <a:avLst/>
              <a:gdLst>
                <a:gd name="sw" fmla="*/ 1 w 146"/>
                <a:gd name="sh" fmla="*/ 1 h 598"/>
                <a:gd name="mins" fmla="min sw sh"/>
                <a:gd name="dsw" fmla="+- 0 sw mins"/>
                <a:gd name="dsh" fmla="+- 0 sh mins"/>
                <a:gd name="p0x0" fmla="*/ 0 w 146"/>
                <a:gd name="p0y0" fmla="*/ 404 h 598"/>
                <a:gd name="p0x1" fmla="*/ 0 w 146"/>
                <a:gd name="p0y1" fmla="*/ 194 h 598"/>
                <a:gd name="p0x2" fmla="*/ 0 w 146"/>
                <a:gd name="p0y2" fmla="*/ 106 h 598"/>
                <a:gd name="p0x3" fmla="*/ 53 w 146"/>
                <a:gd name="p0y3" fmla="*/ 31 h 598"/>
                <a:gd name="p0x4" fmla="*/ 129 w 146"/>
                <a:gd name="p0y4" fmla="*/ 0 h 598"/>
                <a:gd name="p0x5" fmla="*/ 146 w 146"/>
                <a:gd name="p0y5" fmla="*/ 13 h 598"/>
                <a:gd name="p0x6" fmla="*/ 146 w 146"/>
                <a:gd name="p0y6" fmla="*/ 13 h 598"/>
                <a:gd name="p0x7" fmla="*/ 87 w 146"/>
                <a:gd name="p0y7" fmla="*/ 43 h 598"/>
                <a:gd name="p0x8" fmla="*/ 45 w 146"/>
                <a:gd name="p0y8" fmla="*/ 112 h 598"/>
                <a:gd name="p0x9" fmla="*/ 45 w 146"/>
                <a:gd name="p0y9" fmla="*/ 194 h 598"/>
                <a:gd name="p0x10" fmla="*/ 45 w 146"/>
                <a:gd name="p0y10" fmla="*/ 404 h 598"/>
                <a:gd name="p0x11" fmla="*/ 45 w 146"/>
                <a:gd name="p0y11" fmla="*/ 485 h 598"/>
                <a:gd name="p0x12" fmla="*/ 87 w 146"/>
                <a:gd name="p0y12" fmla="*/ 554 h 598"/>
                <a:gd name="p0x13" fmla="*/ 146 w 146"/>
                <a:gd name="p0y13" fmla="*/ 584 h 598"/>
                <a:gd name="p0x14" fmla="*/ 129 w 146"/>
                <a:gd name="p0y14" fmla="*/ 598 h 598"/>
                <a:gd name="p0x15" fmla="*/ 129 w 146"/>
                <a:gd name="p0y15" fmla="*/ 598 h 598"/>
                <a:gd name="p0x16" fmla="*/ 53 w 146"/>
                <a:gd name="p0y16" fmla="*/ 566 h 598"/>
                <a:gd name="p0x17" fmla="*/ 0 w 146"/>
                <a:gd name="p0y17" fmla="*/ 491 h 598"/>
                <a:gd name="p0x18" fmla="*/ 0 w 146"/>
                <a:gd name="p0y18" fmla="*/ 404 h 5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914400" y="3824288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满足</a:t>
            </a:r>
            <a:r>
              <a:rPr sz="1500" b="1">
                <a:solidFill>
                  <a:schemeClr val="tx2"/>
                </a:solidFill>
                <a:cs typeface="+mn-lt"/>
              </a:rPr>
              <a:t>两张护理床</a:t>
            </a:r>
            <a:r>
              <a:rPr sz="1500">
                <a:solidFill>
                  <a:srgbClr val="5C7480"/>
                </a:solidFill>
                <a:cs typeface="+mn-lt"/>
              </a:rPr>
              <a:t>双向错行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771525" y="4829175"/>
            <a:ext cx="3117850" cy="400050"/>
            <a:chOff x="1215" y="7605"/>
            <a:chExt cx="4910" cy="630"/>
          </a:xfrm>
        </p:grpSpPr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1215" y="7605"/>
              <a:ext cx="4910" cy="630"/>
            </a:xfrm>
            <a:custGeom>
              <a:avLst/>
              <a:gdLst>
                <a:gd name="sw" fmla="*/ 1 w 4910"/>
                <a:gd name="sh" fmla="*/ 1 h 630"/>
                <a:gd name="mins" fmla="min sw sh"/>
                <a:gd name="dsw" fmla="+- 0 sw mins"/>
                <a:gd name="dsh" fmla="+- 0 sh mins"/>
                <a:gd name="p0x0" fmla="*/ 210 w 4910"/>
                <a:gd name="p0y0" fmla="*/ 0 h 630"/>
                <a:gd name="p0x1" fmla="*/ 4700 w 4910"/>
                <a:gd name="p0y1" fmla="*/ 0 h 630"/>
                <a:gd name="p0x2" fmla="*/ 4816 w 4910"/>
                <a:gd name="p0y2" fmla="*/ 0 h 630"/>
                <a:gd name="p0x3" fmla="*/ 4910 w 4910"/>
                <a:gd name="p0y3" fmla="*/ 94 h 630"/>
                <a:gd name="p0x4" fmla="*/ 4910 w 4910"/>
                <a:gd name="p0y4" fmla="*/ 210 h 630"/>
                <a:gd name="p0x5" fmla="*/ 4910 w 4910"/>
                <a:gd name="p0y5" fmla="*/ 420 h 630"/>
                <a:gd name="p0x6" fmla="*/ 4910 w 4910"/>
                <a:gd name="p0y6" fmla="*/ 535 h 630"/>
                <a:gd name="p0x7" fmla="*/ 4816 w 4910"/>
                <a:gd name="p0y7" fmla="*/ 630 h 630"/>
                <a:gd name="p0x8" fmla="*/ 4700 w 4910"/>
                <a:gd name="p0y8" fmla="*/ 630 h 630"/>
                <a:gd name="p0x9" fmla="*/ 210 w 4910"/>
                <a:gd name="p0y9" fmla="*/ 630 h 630"/>
                <a:gd name="p0x10" fmla="*/ 94 w 4910"/>
                <a:gd name="p0y10" fmla="*/ 630 h 630"/>
                <a:gd name="p0x11" fmla="*/ 0 w 4910"/>
                <a:gd name="p0y11" fmla="*/ 535 h 630"/>
                <a:gd name="p0x12" fmla="*/ 0 w 4910"/>
                <a:gd name="p0y12" fmla="*/ 420 h 630"/>
                <a:gd name="p0x13" fmla="*/ 0 w 4910"/>
                <a:gd name="p0y13" fmla="*/ 210 h 630"/>
                <a:gd name="p0x14" fmla="*/ 0 w 4910"/>
                <a:gd name="p0y14" fmla="*/ 94 h 630"/>
                <a:gd name="p0x15" fmla="*/ 94 w 4910"/>
                <a:gd name="p0y15" fmla="*/ 0 h 630"/>
                <a:gd name="p0x16" fmla="*/ 210 w 4910"/>
                <a:gd name="p0y16" fmla="*/ 0 h 6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6"/>
              </p:custDataLst>
            </p:nvPr>
          </p:nvSpPr>
          <p:spPr>
            <a:xfrm>
              <a:off x="1344" y="7605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7"/>
              </p:custDataLst>
            </p:nvPr>
          </p:nvSpPr>
          <p:spPr>
            <a:xfrm>
              <a:off x="6052" y="7666"/>
              <a:ext cx="73" cy="507"/>
            </a:xfrm>
            <a:custGeom>
              <a:avLst/>
              <a:gdLst>
                <a:gd name="sw" fmla="*/ 1 w 72"/>
                <a:gd name="sh" fmla="*/ 1 h 506"/>
                <a:gd name="mins" fmla="min sw sh"/>
                <a:gd name="dsw" fmla="+- 0 sw mins"/>
                <a:gd name="dsh" fmla="+- 0 sh mins"/>
                <a:gd name="p0x0" fmla="*/ 72 w 72"/>
                <a:gd name="p0y0" fmla="*/ 148 h 506"/>
                <a:gd name="p0x1" fmla="*/ 72 w 72"/>
                <a:gd name="p0y1" fmla="*/ 358 h 506"/>
                <a:gd name="p0x2" fmla="*/ 72 w 72"/>
                <a:gd name="p0y2" fmla="*/ 416 h 506"/>
                <a:gd name="p0x3" fmla="*/ 48 w 72"/>
                <a:gd name="p0y3" fmla="*/ 468 h 506"/>
                <a:gd name="p0x4" fmla="*/ 10 w 72"/>
                <a:gd name="p0y4" fmla="*/ 506 h 506"/>
                <a:gd name="p0x5" fmla="*/ 0 w 72"/>
                <a:gd name="p0y5" fmla="*/ 496 h 506"/>
                <a:gd name="p0x6" fmla="*/ 35 w 72"/>
                <a:gd name="p0y6" fmla="*/ 461 h 506"/>
                <a:gd name="p0x7" fmla="*/ 57 w 72"/>
                <a:gd name="p0y7" fmla="*/ 412 h 506"/>
                <a:gd name="p0x8" fmla="*/ 57 w 72"/>
                <a:gd name="p0y8" fmla="*/ 358 h 506"/>
                <a:gd name="p0x9" fmla="*/ 57 w 72"/>
                <a:gd name="p0y9" fmla="*/ 148 h 506"/>
                <a:gd name="p0x10" fmla="*/ 57 w 72"/>
                <a:gd name="p0y10" fmla="*/ 94 h 506"/>
                <a:gd name="p0x11" fmla="*/ 35 w 72"/>
                <a:gd name="p0y11" fmla="*/ 45 h 506"/>
                <a:gd name="p0x12" fmla="*/ 0 w 72"/>
                <a:gd name="p0y12" fmla="*/ 10 h 506"/>
                <a:gd name="p0x13" fmla="*/ 10 w 72"/>
                <a:gd name="p0y13" fmla="*/ 0 h 506"/>
                <a:gd name="p0x14" fmla="*/ 48 w 72"/>
                <a:gd name="p0y14" fmla="*/ 38 h 506"/>
                <a:gd name="p0x15" fmla="*/ 72 w 72"/>
                <a:gd name="p0y15" fmla="*/ 90 h 506"/>
                <a:gd name="p0x16" fmla="*/ 72 w 72"/>
                <a:gd name="p0y16" fmla="*/ 148 h 50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1344" y="8162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1215" y="7620"/>
              <a:ext cx="146" cy="599"/>
            </a:xfrm>
            <a:custGeom>
              <a:avLst/>
              <a:gdLst>
                <a:gd name="sw" fmla="*/ 1 w 146"/>
                <a:gd name="sh" fmla="*/ 1 h 598"/>
                <a:gd name="mins" fmla="min sw sh"/>
                <a:gd name="dsw" fmla="+- 0 sw mins"/>
                <a:gd name="dsh" fmla="+- 0 sh mins"/>
                <a:gd name="p0x0" fmla="*/ 0 w 146"/>
                <a:gd name="p0y0" fmla="*/ 404 h 598"/>
                <a:gd name="p0x1" fmla="*/ 0 w 146"/>
                <a:gd name="p0y1" fmla="*/ 194 h 598"/>
                <a:gd name="p0x2" fmla="*/ 0 w 146"/>
                <a:gd name="p0y2" fmla="*/ 106 h 598"/>
                <a:gd name="p0x3" fmla="*/ 53 w 146"/>
                <a:gd name="p0y3" fmla="*/ 31 h 598"/>
                <a:gd name="p0x4" fmla="*/ 129 w 146"/>
                <a:gd name="p0y4" fmla="*/ 0 h 598"/>
                <a:gd name="p0x5" fmla="*/ 146 w 146"/>
                <a:gd name="p0y5" fmla="*/ 13 h 598"/>
                <a:gd name="p0x6" fmla="*/ 146 w 146"/>
                <a:gd name="p0y6" fmla="*/ 13 h 598"/>
                <a:gd name="p0x7" fmla="*/ 87 w 146"/>
                <a:gd name="p0y7" fmla="*/ 43 h 598"/>
                <a:gd name="p0x8" fmla="*/ 45 w 146"/>
                <a:gd name="p0y8" fmla="*/ 112 h 598"/>
                <a:gd name="p0x9" fmla="*/ 45 w 146"/>
                <a:gd name="p0y9" fmla="*/ 194 h 598"/>
                <a:gd name="p0x10" fmla="*/ 45 w 146"/>
                <a:gd name="p0y10" fmla="*/ 404 h 598"/>
                <a:gd name="p0x11" fmla="*/ 45 w 146"/>
                <a:gd name="p0y11" fmla="*/ 485 h 598"/>
                <a:gd name="p0x12" fmla="*/ 87 w 146"/>
                <a:gd name="p0y12" fmla="*/ 554 h 598"/>
                <a:gd name="p0x13" fmla="*/ 146 w 146"/>
                <a:gd name="p0y13" fmla="*/ 584 h 598"/>
                <a:gd name="p0x14" fmla="*/ 129 w 146"/>
                <a:gd name="p0y14" fmla="*/ 598 h 598"/>
                <a:gd name="p0x15" fmla="*/ 129 w 146"/>
                <a:gd name="p0y15" fmla="*/ 598 h 598"/>
                <a:gd name="p0x16" fmla="*/ 53 w 146"/>
                <a:gd name="p0y16" fmla="*/ 566 h 598"/>
                <a:gd name="p0x17" fmla="*/ 0 w 146"/>
                <a:gd name="p0y17" fmla="*/ 491 h 598"/>
                <a:gd name="p0x18" fmla="*/ 0 w 146"/>
                <a:gd name="p0y18" fmla="*/ 404 h 5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914400" y="4862513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每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米</a:t>
            </a:r>
            <a:r>
              <a:rPr sz="1500">
                <a:solidFill>
                  <a:srgbClr val="5C7480"/>
                </a:solidFill>
                <a:cs typeface="+mn-lt"/>
              </a:rPr>
              <a:t>预留轮椅避让区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771525" y="5905500"/>
            <a:ext cx="3117850" cy="370840"/>
            <a:chOff x="1215" y="9300"/>
            <a:chExt cx="4910" cy="584"/>
          </a:xfrm>
        </p:grpSpPr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1215" y="9300"/>
              <a:ext cx="4910" cy="585"/>
            </a:xfrm>
            <a:custGeom>
              <a:avLst/>
              <a:gdLst>
                <a:gd name="sw" fmla="*/ 1 w 4910"/>
                <a:gd name="sh" fmla="*/ 1 h 585"/>
                <a:gd name="mins" fmla="min sw sh"/>
                <a:gd name="dsw" fmla="+- 0 sw mins"/>
                <a:gd name="dsh" fmla="+- 0 sh mins"/>
                <a:gd name="p0x0" fmla="*/ 0 w 4910"/>
                <a:gd name="p0y0" fmla="*/ 0 h 585"/>
                <a:gd name="p0x1" fmla="*/ 4910 w 4910"/>
                <a:gd name="p0y1" fmla="*/ 0 h 585"/>
                <a:gd name="p0x2" fmla="*/ 4910 w 4910"/>
                <a:gd name="p0y2" fmla="*/ 585 h 585"/>
                <a:gd name="p0x3" fmla="*/ 0 w 4910"/>
                <a:gd name="p0y3" fmla="*/ 585 h 585"/>
                <a:gd name="p0x4" fmla="*/ 0 w 49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1215" y="930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任意多边形 38"/>
          <p:cNvSpPr/>
          <p:nvPr>
            <p:custDataLst>
              <p:tags r:id="rId33"/>
            </p:custDataLst>
          </p:nvPr>
        </p:nvSpPr>
        <p:spPr>
          <a:xfrm>
            <a:off x="7759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4"/>
            </p:custDataLst>
          </p:nvPr>
        </p:nvSpPr>
        <p:spPr>
          <a:xfrm>
            <a:off x="8953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双向错行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5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4537075" y="1304925"/>
            <a:ext cx="3117850" cy="466090"/>
            <a:chOff x="7145" y="2055"/>
            <a:chExt cx="4910" cy="734"/>
          </a:xfrm>
        </p:grpSpPr>
        <p:sp>
          <p:nvSpPr>
            <p:cNvPr id="43" name="任意多边形 42"/>
            <p:cNvSpPr/>
            <p:nvPr>
              <p:custDataLst>
                <p:tags r:id="rId36"/>
              </p:custDataLst>
            </p:nvPr>
          </p:nvSpPr>
          <p:spPr>
            <a:xfrm>
              <a:off x="714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7"/>
              </p:custDataLst>
            </p:nvPr>
          </p:nvSpPr>
          <p:spPr>
            <a:xfrm>
              <a:off x="714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任意多边形 45"/>
          <p:cNvSpPr/>
          <p:nvPr>
            <p:custDataLst>
              <p:tags r:id="rId38"/>
            </p:custDataLst>
          </p:nvPr>
        </p:nvSpPr>
        <p:spPr>
          <a:xfrm>
            <a:off x="45415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083" t="-6333" r="-2083" b="-6333"/>
          <a:stretch>
            <a:fillRect/>
          </a:stretch>
        </p:blipFill>
        <p:spPr>
          <a:xfrm>
            <a:off x="4589145" y="1366520"/>
            <a:ext cx="238125" cy="21463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2"/>
            </p:custDataLst>
          </p:nvPr>
        </p:nvSpPr>
        <p:spPr>
          <a:xfrm>
            <a:off x="4994301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双层扶手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3"/>
            </p:custDataLst>
          </p:nvPr>
        </p:nvSpPr>
        <p:spPr>
          <a:xfrm>
            <a:off x="711454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4"/>
            </p:custDataLst>
          </p:nvPr>
        </p:nvSpPr>
        <p:spPr>
          <a:xfrm>
            <a:off x="7234085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4537075" y="2371725"/>
            <a:ext cx="3117850" cy="704850"/>
            <a:chOff x="7145" y="3735"/>
            <a:chExt cx="4910" cy="1110"/>
          </a:xfrm>
        </p:grpSpPr>
        <p:sp>
          <p:nvSpPr>
            <p:cNvPr id="52" name="任意多边形 51"/>
            <p:cNvSpPr/>
            <p:nvPr>
              <p:custDataLst>
                <p:tags r:id="rId45"/>
              </p:custDataLst>
            </p:nvPr>
          </p:nvSpPr>
          <p:spPr>
            <a:xfrm>
              <a:off x="7145" y="3735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210 w 4910"/>
                <a:gd name="p0y0" fmla="*/ 0 h 1110"/>
                <a:gd name="p0x1" fmla="*/ 4700 w 4910"/>
                <a:gd name="p0y1" fmla="*/ 0 h 1110"/>
                <a:gd name="p0x2" fmla="*/ 4816 w 4910"/>
                <a:gd name="p0y2" fmla="*/ 0 h 1110"/>
                <a:gd name="p0x3" fmla="*/ 4910 w 4910"/>
                <a:gd name="p0y3" fmla="*/ 94 h 1110"/>
                <a:gd name="p0x4" fmla="*/ 4910 w 4910"/>
                <a:gd name="p0y4" fmla="*/ 210 h 1110"/>
                <a:gd name="p0x5" fmla="*/ 4910 w 4910"/>
                <a:gd name="p0y5" fmla="*/ 900 h 1110"/>
                <a:gd name="p0x6" fmla="*/ 4910 w 4910"/>
                <a:gd name="p0y6" fmla="*/ 1015 h 1110"/>
                <a:gd name="p0x7" fmla="*/ 4816 w 4910"/>
                <a:gd name="p0y7" fmla="*/ 1110 h 1110"/>
                <a:gd name="p0x8" fmla="*/ 4700 w 4910"/>
                <a:gd name="p0y8" fmla="*/ 1110 h 1110"/>
                <a:gd name="p0x9" fmla="*/ 210 w 4910"/>
                <a:gd name="p0y9" fmla="*/ 1110 h 1110"/>
                <a:gd name="p0x10" fmla="*/ 94 w 4910"/>
                <a:gd name="p0y10" fmla="*/ 1110 h 1110"/>
                <a:gd name="p0x11" fmla="*/ 0 w 4910"/>
                <a:gd name="p0y11" fmla="*/ 1015 h 1110"/>
                <a:gd name="p0x12" fmla="*/ 0 w 4910"/>
                <a:gd name="p0y12" fmla="*/ 900 h 1110"/>
                <a:gd name="p0x13" fmla="*/ 0 w 4910"/>
                <a:gd name="p0y13" fmla="*/ 210 h 1110"/>
                <a:gd name="p0x14" fmla="*/ 0 w 4910"/>
                <a:gd name="p0y14" fmla="*/ 94 h 1110"/>
                <a:gd name="p0x15" fmla="*/ 94 w 4910"/>
                <a:gd name="p0y15" fmla="*/ 0 h 1110"/>
                <a:gd name="p0x16" fmla="*/ 21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6"/>
              </p:custDataLst>
            </p:nvPr>
          </p:nvSpPr>
          <p:spPr>
            <a:xfrm>
              <a:off x="7274" y="3735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7"/>
              </p:custDataLst>
            </p:nvPr>
          </p:nvSpPr>
          <p:spPr>
            <a:xfrm>
              <a:off x="11982" y="3796"/>
              <a:ext cx="73" cy="987"/>
            </a:xfrm>
            <a:custGeom>
              <a:avLst/>
              <a:gdLst>
                <a:gd name="sw" fmla="*/ 1 w 72"/>
                <a:gd name="sh" fmla="*/ 1 h 986"/>
                <a:gd name="mins" fmla="min sw sh"/>
                <a:gd name="dsw" fmla="+- 0 sw mins"/>
                <a:gd name="dsh" fmla="+- 0 sh mins"/>
                <a:gd name="p0x0" fmla="*/ 72 w 72"/>
                <a:gd name="p0y0" fmla="*/ 148 h 986"/>
                <a:gd name="p0x1" fmla="*/ 72 w 72"/>
                <a:gd name="p0y1" fmla="*/ 838 h 986"/>
                <a:gd name="p0x2" fmla="*/ 72 w 72"/>
                <a:gd name="p0y2" fmla="*/ 896 h 986"/>
                <a:gd name="p0x3" fmla="*/ 48 w 72"/>
                <a:gd name="p0y3" fmla="*/ 948 h 986"/>
                <a:gd name="p0x4" fmla="*/ 10 w 72"/>
                <a:gd name="p0y4" fmla="*/ 986 h 986"/>
                <a:gd name="p0x5" fmla="*/ 0 w 72"/>
                <a:gd name="p0y5" fmla="*/ 976 h 986"/>
                <a:gd name="p0x6" fmla="*/ 35 w 72"/>
                <a:gd name="p0y6" fmla="*/ 941 h 986"/>
                <a:gd name="p0x7" fmla="*/ 57 w 72"/>
                <a:gd name="p0y7" fmla="*/ 892 h 986"/>
                <a:gd name="p0x8" fmla="*/ 57 w 72"/>
                <a:gd name="p0y8" fmla="*/ 838 h 986"/>
                <a:gd name="p0x9" fmla="*/ 57 w 72"/>
                <a:gd name="p0y9" fmla="*/ 148 h 986"/>
                <a:gd name="p0x10" fmla="*/ 57 w 72"/>
                <a:gd name="p0y10" fmla="*/ 94 h 986"/>
                <a:gd name="p0x11" fmla="*/ 35 w 72"/>
                <a:gd name="p0y11" fmla="*/ 45 h 986"/>
                <a:gd name="p0x12" fmla="*/ 0 w 72"/>
                <a:gd name="p0y12" fmla="*/ 10 h 986"/>
                <a:gd name="p0x13" fmla="*/ 10 w 72"/>
                <a:gd name="p0y13" fmla="*/ 0 h 986"/>
                <a:gd name="p0x14" fmla="*/ 48 w 72"/>
                <a:gd name="p0y14" fmla="*/ 38 h 986"/>
                <a:gd name="p0x15" fmla="*/ 72 w 72"/>
                <a:gd name="p0y15" fmla="*/ 90 h 986"/>
                <a:gd name="p0x16" fmla="*/ 72 w 72"/>
                <a:gd name="p0y16" fmla="*/ 148 h 98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8"/>
              </p:custDataLst>
            </p:nvPr>
          </p:nvSpPr>
          <p:spPr>
            <a:xfrm>
              <a:off x="7274" y="4772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49"/>
              </p:custDataLst>
            </p:nvPr>
          </p:nvSpPr>
          <p:spPr>
            <a:xfrm>
              <a:off x="7145" y="3750"/>
              <a:ext cx="146" cy="1079"/>
            </a:xfrm>
            <a:custGeom>
              <a:avLst/>
              <a:gdLst>
                <a:gd name="sw" fmla="*/ 1 w 146"/>
                <a:gd name="sh" fmla="*/ 1 h 1078"/>
                <a:gd name="mins" fmla="min sw sh"/>
                <a:gd name="dsw" fmla="+- 0 sw mins"/>
                <a:gd name="dsh" fmla="+- 0 sh mins"/>
                <a:gd name="p0x0" fmla="*/ 0 w 146"/>
                <a:gd name="p0y0" fmla="*/ 884 h 1078"/>
                <a:gd name="p0x1" fmla="*/ 0 w 146"/>
                <a:gd name="p0y1" fmla="*/ 194 h 1078"/>
                <a:gd name="p0x2" fmla="*/ 0 w 146"/>
                <a:gd name="p0y2" fmla="*/ 106 h 1078"/>
                <a:gd name="p0x3" fmla="*/ 53 w 146"/>
                <a:gd name="p0y3" fmla="*/ 31 h 1078"/>
                <a:gd name="p0x4" fmla="*/ 129 w 146"/>
                <a:gd name="p0y4" fmla="*/ 0 h 1078"/>
                <a:gd name="p0x5" fmla="*/ 146 w 146"/>
                <a:gd name="p0y5" fmla="*/ 13 h 1078"/>
                <a:gd name="p0x6" fmla="*/ 146 w 146"/>
                <a:gd name="p0y6" fmla="*/ 13 h 1078"/>
                <a:gd name="p0x7" fmla="*/ 87 w 146"/>
                <a:gd name="p0y7" fmla="*/ 43 h 1078"/>
                <a:gd name="p0x8" fmla="*/ 45 w 146"/>
                <a:gd name="p0y8" fmla="*/ 112 h 1078"/>
                <a:gd name="p0x9" fmla="*/ 45 w 146"/>
                <a:gd name="p0y9" fmla="*/ 194 h 1078"/>
                <a:gd name="p0x10" fmla="*/ 45 w 146"/>
                <a:gd name="p0y10" fmla="*/ 884 h 1078"/>
                <a:gd name="p0x11" fmla="*/ 45 w 146"/>
                <a:gd name="p0y11" fmla="*/ 965 h 1078"/>
                <a:gd name="p0x12" fmla="*/ 87 w 146"/>
                <a:gd name="p0y12" fmla="*/ 1034 h 1078"/>
                <a:gd name="p0x13" fmla="*/ 146 w 146"/>
                <a:gd name="p0y13" fmla="*/ 1064 h 1078"/>
                <a:gd name="p0x14" fmla="*/ 129 w 146"/>
                <a:gd name="p0y14" fmla="*/ 1078 h 1078"/>
                <a:gd name="p0x15" fmla="*/ 129 w 146"/>
                <a:gd name="p0y15" fmla="*/ 1078 h 1078"/>
                <a:gd name="p0x16" fmla="*/ 53 w 146"/>
                <a:gd name="p0y16" fmla="*/ 1046 h 1078"/>
                <a:gd name="p0x17" fmla="*/ 0 w 146"/>
                <a:gd name="p0y17" fmla="*/ 971 h 1078"/>
                <a:gd name="p0x18" fmla="*/ 0 w 146"/>
                <a:gd name="p0y18" fmla="*/ 884 h 10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>
            <p:custDataLst>
              <p:tags r:id="rId50"/>
            </p:custDataLst>
          </p:nvPr>
        </p:nvSpPr>
        <p:spPr>
          <a:xfrm>
            <a:off x="4679976" y="2404110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上层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0.9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米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9" name="文本框 58"/>
          <p:cNvSpPr txBox="1"/>
          <p:nvPr>
            <p:custDataLst>
              <p:tags r:id="rId51"/>
            </p:custDataLst>
          </p:nvPr>
        </p:nvSpPr>
        <p:spPr>
          <a:xfrm>
            <a:off x="4679976" y="2709863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适配站立老人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4537075" y="3638550"/>
            <a:ext cx="3117850" cy="704850"/>
            <a:chOff x="7145" y="5730"/>
            <a:chExt cx="4910" cy="1110"/>
          </a:xfrm>
        </p:grpSpPr>
        <p:sp>
          <p:nvSpPr>
            <p:cNvPr id="60" name="任意多边形 59"/>
            <p:cNvSpPr/>
            <p:nvPr>
              <p:custDataLst>
                <p:tags r:id="rId52"/>
              </p:custDataLst>
            </p:nvPr>
          </p:nvSpPr>
          <p:spPr>
            <a:xfrm>
              <a:off x="7145" y="5730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210 w 4910"/>
                <a:gd name="p0y0" fmla="*/ 0 h 1110"/>
                <a:gd name="p0x1" fmla="*/ 4700 w 4910"/>
                <a:gd name="p0y1" fmla="*/ 0 h 1110"/>
                <a:gd name="p0x2" fmla="*/ 4816 w 4910"/>
                <a:gd name="p0y2" fmla="*/ 0 h 1110"/>
                <a:gd name="p0x3" fmla="*/ 4910 w 4910"/>
                <a:gd name="p0y3" fmla="*/ 94 h 1110"/>
                <a:gd name="p0x4" fmla="*/ 4910 w 4910"/>
                <a:gd name="p0y4" fmla="*/ 210 h 1110"/>
                <a:gd name="p0x5" fmla="*/ 4910 w 4910"/>
                <a:gd name="p0y5" fmla="*/ 900 h 1110"/>
                <a:gd name="p0x6" fmla="*/ 4910 w 4910"/>
                <a:gd name="p0y6" fmla="*/ 1015 h 1110"/>
                <a:gd name="p0x7" fmla="*/ 4816 w 4910"/>
                <a:gd name="p0y7" fmla="*/ 1110 h 1110"/>
                <a:gd name="p0x8" fmla="*/ 4700 w 4910"/>
                <a:gd name="p0y8" fmla="*/ 1110 h 1110"/>
                <a:gd name="p0x9" fmla="*/ 210 w 4910"/>
                <a:gd name="p0y9" fmla="*/ 1110 h 1110"/>
                <a:gd name="p0x10" fmla="*/ 94 w 4910"/>
                <a:gd name="p0y10" fmla="*/ 1110 h 1110"/>
                <a:gd name="p0x11" fmla="*/ 0 w 4910"/>
                <a:gd name="p0y11" fmla="*/ 1015 h 1110"/>
                <a:gd name="p0x12" fmla="*/ 0 w 4910"/>
                <a:gd name="p0y12" fmla="*/ 900 h 1110"/>
                <a:gd name="p0x13" fmla="*/ 0 w 4910"/>
                <a:gd name="p0y13" fmla="*/ 210 h 1110"/>
                <a:gd name="p0x14" fmla="*/ 0 w 4910"/>
                <a:gd name="p0y14" fmla="*/ 94 h 1110"/>
                <a:gd name="p0x15" fmla="*/ 94 w 4910"/>
                <a:gd name="p0y15" fmla="*/ 0 h 1110"/>
                <a:gd name="p0x16" fmla="*/ 21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3"/>
              </p:custDataLst>
            </p:nvPr>
          </p:nvSpPr>
          <p:spPr>
            <a:xfrm>
              <a:off x="7274" y="5730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4"/>
              </p:custDataLst>
            </p:nvPr>
          </p:nvSpPr>
          <p:spPr>
            <a:xfrm>
              <a:off x="11982" y="5791"/>
              <a:ext cx="73" cy="987"/>
            </a:xfrm>
            <a:custGeom>
              <a:avLst/>
              <a:gdLst>
                <a:gd name="sw" fmla="*/ 1 w 72"/>
                <a:gd name="sh" fmla="*/ 1 h 986"/>
                <a:gd name="mins" fmla="min sw sh"/>
                <a:gd name="dsw" fmla="+- 0 sw mins"/>
                <a:gd name="dsh" fmla="+- 0 sh mins"/>
                <a:gd name="p0x0" fmla="*/ 72 w 72"/>
                <a:gd name="p0y0" fmla="*/ 148 h 986"/>
                <a:gd name="p0x1" fmla="*/ 72 w 72"/>
                <a:gd name="p0y1" fmla="*/ 838 h 986"/>
                <a:gd name="p0x2" fmla="*/ 72 w 72"/>
                <a:gd name="p0y2" fmla="*/ 896 h 986"/>
                <a:gd name="p0x3" fmla="*/ 48 w 72"/>
                <a:gd name="p0y3" fmla="*/ 948 h 986"/>
                <a:gd name="p0x4" fmla="*/ 10 w 72"/>
                <a:gd name="p0y4" fmla="*/ 986 h 986"/>
                <a:gd name="p0x5" fmla="*/ 0 w 72"/>
                <a:gd name="p0y5" fmla="*/ 976 h 986"/>
                <a:gd name="p0x6" fmla="*/ 35 w 72"/>
                <a:gd name="p0y6" fmla="*/ 941 h 986"/>
                <a:gd name="p0x7" fmla="*/ 57 w 72"/>
                <a:gd name="p0y7" fmla="*/ 892 h 986"/>
                <a:gd name="p0x8" fmla="*/ 57 w 72"/>
                <a:gd name="p0y8" fmla="*/ 838 h 986"/>
                <a:gd name="p0x9" fmla="*/ 57 w 72"/>
                <a:gd name="p0y9" fmla="*/ 148 h 986"/>
                <a:gd name="p0x10" fmla="*/ 57 w 72"/>
                <a:gd name="p0y10" fmla="*/ 94 h 986"/>
                <a:gd name="p0x11" fmla="*/ 35 w 72"/>
                <a:gd name="p0y11" fmla="*/ 45 h 986"/>
                <a:gd name="p0x12" fmla="*/ 0 w 72"/>
                <a:gd name="p0y12" fmla="*/ 10 h 986"/>
                <a:gd name="p0x13" fmla="*/ 10 w 72"/>
                <a:gd name="p0y13" fmla="*/ 0 h 986"/>
                <a:gd name="p0x14" fmla="*/ 48 w 72"/>
                <a:gd name="p0y14" fmla="*/ 38 h 986"/>
                <a:gd name="p0x15" fmla="*/ 72 w 72"/>
                <a:gd name="p0y15" fmla="*/ 90 h 986"/>
                <a:gd name="p0x16" fmla="*/ 72 w 72"/>
                <a:gd name="p0y16" fmla="*/ 148 h 98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5"/>
              </p:custDataLst>
            </p:nvPr>
          </p:nvSpPr>
          <p:spPr>
            <a:xfrm>
              <a:off x="7274" y="6767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6"/>
              </p:custDataLst>
            </p:nvPr>
          </p:nvSpPr>
          <p:spPr>
            <a:xfrm>
              <a:off x="7145" y="5745"/>
              <a:ext cx="146" cy="1079"/>
            </a:xfrm>
            <a:custGeom>
              <a:avLst/>
              <a:gdLst>
                <a:gd name="sw" fmla="*/ 1 w 146"/>
                <a:gd name="sh" fmla="*/ 1 h 1078"/>
                <a:gd name="mins" fmla="min sw sh"/>
                <a:gd name="dsw" fmla="+- 0 sw mins"/>
                <a:gd name="dsh" fmla="+- 0 sh mins"/>
                <a:gd name="p0x0" fmla="*/ 0 w 146"/>
                <a:gd name="p0y0" fmla="*/ 884 h 1078"/>
                <a:gd name="p0x1" fmla="*/ 0 w 146"/>
                <a:gd name="p0y1" fmla="*/ 194 h 1078"/>
                <a:gd name="p0x2" fmla="*/ 0 w 146"/>
                <a:gd name="p0y2" fmla="*/ 106 h 1078"/>
                <a:gd name="p0x3" fmla="*/ 53 w 146"/>
                <a:gd name="p0y3" fmla="*/ 31 h 1078"/>
                <a:gd name="p0x4" fmla="*/ 129 w 146"/>
                <a:gd name="p0y4" fmla="*/ 0 h 1078"/>
                <a:gd name="p0x5" fmla="*/ 146 w 146"/>
                <a:gd name="p0y5" fmla="*/ 13 h 1078"/>
                <a:gd name="p0x6" fmla="*/ 146 w 146"/>
                <a:gd name="p0y6" fmla="*/ 13 h 1078"/>
                <a:gd name="p0x7" fmla="*/ 87 w 146"/>
                <a:gd name="p0y7" fmla="*/ 43 h 1078"/>
                <a:gd name="p0x8" fmla="*/ 45 w 146"/>
                <a:gd name="p0y8" fmla="*/ 112 h 1078"/>
                <a:gd name="p0x9" fmla="*/ 45 w 146"/>
                <a:gd name="p0y9" fmla="*/ 194 h 1078"/>
                <a:gd name="p0x10" fmla="*/ 45 w 146"/>
                <a:gd name="p0y10" fmla="*/ 884 h 1078"/>
                <a:gd name="p0x11" fmla="*/ 45 w 146"/>
                <a:gd name="p0y11" fmla="*/ 965 h 1078"/>
                <a:gd name="p0x12" fmla="*/ 87 w 146"/>
                <a:gd name="p0y12" fmla="*/ 1034 h 1078"/>
                <a:gd name="p0x13" fmla="*/ 146 w 146"/>
                <a:gd name="p0y13" fmla="*/ 1064 h 1078"/>
                <a:gd name="p0x14" fmla="*/ 129 w 146"/>
                <a:gd name="p0y14" fmla="*/ 1078 h 1078"/>
                <a:gd name="p0x15" fmla="*/ 129 w 146"/>
                <a:gd name="p0y15" fmla="*/ 1078 h 1078"/>
                <a:gd name="p0x16" fmla="*/ 53 w 146"/>
                <a:gd name="p0y16" fmla="*/ 1046 h 1078"/>
                <a:gd name="p0x17" fmla="*/ 0 w 146"/>
                <a:gd name="p0y17" fmla="*/ 971 h 1078"/>
                <a:gd name="p0x18" fmla="*/ 0 w 146"/>
                <a:gd name="p0y18" fmla="*/ 884 h 10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>
            <p:custDataLst>
              <p:tags r:id="rId57"/>
            </p:custDataLst>
          </p:nvPr>
        </p:nvSpPr>
        <p:spPr>
          <a:xfrm>
            <a:off x="4679976" y="36709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下层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0.7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米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58"/>
            </p:custDataLst>
          </p:nvPr>
        </p:nvSpPr>
        <p:spPr>
          <a:xfrm>
            <a:off x="4679976" y="3976688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适配轮椅使用者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4537075" y="4905375"/>
            <a:ext cx="3117850" cy="400050"/>
            <a:chOff x="7145" y="7725"/>
            <a:chExt cx="4910" cy="630"/>
          </a:xfrm>
        </p:grpSpPr>
        <p:sp>
          <p:nvSpPr>
            <p:cNvPr id="68" name="任意多边形 67"/>
            <p:cNvSpPr/>
            <p:nvPr>
              <p:custDataLst>
                <p:tags r:id="rId59"/>
              </p:custDataLst>
            </p:nvPr>
          </p:nvSpPr>
          <p:spPr>
            <a:xfrm>
              <a:off x="7145" y="7725"/>
              <a:ext cx="4910" cy="630"/>
            </a:xfrm>
            <a:custGeom>
              <a:avLst/>
              <a:gdLst>
                <a:gd name="sw" fmla="*/ 1 w 4910"/>
                <a:gd name="sh" fmla="*/ 1 h 630"/>
                <a:gd name="mins" fmla="min sw sh"/>
                <a:gd name="dsw" fmla="+- 0 sw mins"/>
                <a:gd name="dsh" fmla="+- 0 sh mins"/>
                <a:gd name="p0x0" fmla="*/ 210 w 4910"/>
                <a:gd name="p0y0" fmla="*/ 0 h 630"/>
                <a:gd name="p0x1" fmla="*/ 4700 w 4910"/>
                <a:gd name="p0y1" fmla="*/ 0 h 630"/>
                <a:gd name="p0x2" fmla="*/ 4816 w 4910"/>
                <a:gd name="p0y2" fmla="*/ 0 h 630"/>
                <a:gd name="p0x3" fmla="*/ 4910 w 4910"/>
                <a:gd name="p0y3" fmla="*/ 94 h 630"/>
                <a:gd name="p0x4" fmla="*/ 4910 w 4910"/>
                <a:gd name="p0y4" fmla="*/ 210 h 630"/>
                <a:gd name="p0x5" fmla="*/ 4910 w 4910"/>
                <a:gd name="p0y5" fmla="*/ 420 h 630"/>
                <a:gd name="p0x6" fmla="*/ 4910 w 4910"/>
                <a:gd name="p0y6" fmla="*/ 535 h 630"/>
                <a:gd name="p0x7" fmla="*/ 4816 w 4910"/>
                <a:gd name="p0y7" fmla="*/ 630 h 630"/>
                <a:gd name="p0x8" fmla="*/ 4700 w 4910"/>
                <a:gd name="p0y8" fmla="*/ 630 h 630"/>
                <a:gd name="p0x9" fmla="*/ 210 w 4910"/>
                <a:gd name="p0y9" fmla="*/ 630 h 630"/>
                <a:gd name="p0x10" fmla="*/ 94 w 4910"/>
                <a:gd name="p0y10" fmla="*/ 630 h 630"/>
                <a:gd name="p0x11" fmla="*/ 0 w 4910"/>
                <a:gd name="p0y11" fmla="*/ 535 h 630"/>
                <a:gd name="p0x12" fmla="*/ 0 w 4910"/>
                <a:gd name="p0y12" fmla="*/ 420 h 630"/>
                <a:gd name="p0x13" fmla="*/ 0 w 4910"/>
                <a:gd name="p0y13" fmla="*/ 210 h 630"/>
                <a:gd name="p0x14" fmla="*/ 0 w 4910"/>
                <a:gd name="p0y14" fmla="*/ 94 h 630"/>
                <a:gd name="p0x15" fmla="*/ 94 w 4910"/>
                <a:gd name="p0y15" fmla="*/ 0 h 630"/>
                <a:gd name="p0x16" fmla="*/ 210 w 4910"/>
                <a:gd name="p0y16" fmla="*/ 0 h 6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60"/>
              </p:custDataLst>
            </p:nvPr>
          </p:nvSpPr>
          <p:spPr>
            <a:xfrm>
              <a:off x="7274" y="7725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1"/>
              </p:custDataLst>
            </p:nvPr>
          </p:nvSpPr>
          <p:spPr>
            <a:xfrm>
              <a:off x="11982" y="7786"/>
              <a:ext cx="73" cy="507"/>
            </a:xfrm>
            <a:custGeom>
              <a:avLst/>
              <a:gdLst>
                <a:gd name="sw" fmla="*/ 1 w 72"/>
                <a:gd name="sh" fmla="*/ 1 h 506"/>
                <a:gd name="mins" fmla="min sw sh"/>
                <a:gd name="dsw" fmla="+- 0 sw mins"/>
                <a:gd name="dsh" fmla="+- 0 sh mins"/>
                <a:gd name="p0x0" fmla="*/ 72 w 72"/>
                <a:gd name="p0y0" fmla="*/ 148 h 506"/>
                <a:gd name="p0x1" fmla="*/ 72 w 72"/>
                <a:gd name="p0y1" fmla="*/ 358 h 506"/>
                <a:gd name="p0x2" fmla="*/ 72 w 72"/>
                <a:gd name="p0y2" fmla="*/ 416 h 506"/>
                <a:gd name="p0x3" fmla="*/ 48 w 72"/>
                <a:gd name="p0y3" fmla="*/ 468 h 506"/>
                <a:gd name="p0x4" fmla="*/ 10 w 72"/>
                <a:gd name="p0y4" fmla="*/ 506 h 506"/>
                <a:gd name="p0x5" fmla="*/ 0 w 72"/>
                <a:gd name="p0y5" fmla="*/ 496 h 506"/>
                <a:gd name="p0x6" fmla="*/ 35 w 72"/>
                <a:gd name="p0y6" fmla="*/ 461 h 506"/>
                <a:gd name="p0x7" fmla="*/ 57 w 72"/>
                <a:gd name="p0y7" fmla="*/ 412 h 506"/>
                <a:gd name="p0x8" fmla="*/ 57 w 72"/>
                <a:gd name="p0y8" fmla="*/ 358 h 506"/>
                <a:gd name="p0x9" fmla="*/ 57 w 72"/>
                <a:gd name="p0y9" fmla="*/ 148 h 506"/>
                <a:gd name="p0x10" fmla="*/ 57 w 72"/>
                <a:gd name="p0y10" fmla="*/ 94 h 506"/>
                <a:gd name="p0x11" fmla="*/ 35 w 72"/>
                <a:gd name="p0y11" fmla="*/ 45 h 506"/>
                <a:gd name="p0x12" fmla="*/ 0 w 72"/>
                <a:gd name="p0y12" fmla="*/ 10 h 506"/>
                <a:gd name="p0x13" fmla="*/ 10 w 72"/>
                <a:gd name="p0y13" fmla="*/ 0 h 506"/>
                <a:gd name="p0x14" fmla="*/ 48 w 72"/>
                <a:gd name="p0y14" fmla="*/ 38 h 506"/>
                <a:gd name="p0x15" fmla="*/ 72 w 72"/>
                <a:gd name="p0y15" fmla="*/ 90 h 506"/>
                <a:gd name="p0x16" fmla="*/ 72 w 72"/>
                <a:gd name="p0y16" fmla="*/ 148 h 50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2"/>
              </p:custDataLst>
            </p:nvPr>
          </p:nvSpPr>
          <p:spPr>
            <a:xfrm>
              <a:off x="7274" y="8282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3"/>
              </p:custDataLst>
            </p:nvPr>
          </p:nvSpPr>
          <p:spPr>
            <a:xfrm>
              <a:off x="7145" y="7740"/>
              <a:ext cx="146" cy="599"/>
            </a:xfrm>
            <a:custGeom>
              <a:avLst/>
              <a:gdLst>
                <a:gd name="sw" fmla="*/ 1 w 146"/>
                <a:gd name="sh" fmla="*/ 1 h 598"/>
                <a:gd name="mins" fmla="min sw sh"/>
                <a:gd name="dsw" fmla="+- 0 sw mins"/>
                <a:gd name="dsh" fmla="+- 0 sh mins"/>
                <a:gd name="p0x0" fmla="*/ 0 w 146"/>
                <a:gd name="p0y0" fmla="*/ 404 h 598"/>
                <a:gd name="p0x1" fmla="*/ 0 w 146"/>
                <a:gd name="p0y1" fmla="*/ 194 h 598"/>
                <a:gd name="p0x2" fmla="*/ 0 w 146"/>
                <a:gd name="p0y2" fmla="*/ 106 h 598"/>
                <a:gd name="p0x3" fmla="*/ 53 w 146"/>
                <a:gd name="p0y3" fmla="*/ 31 h 598"/>
                <a:gd name="p0x4" fmla="*/ 129 w 146"/>
                <a:gd name="p0y4" fmla="*/ 0 h 598"/>
                <a:gd name="p0x5" fmla="*/ 146 w 146"/>
                <a:gd name="p0y5" fmla="*/ 13 h 598"/>
                <a:gd name="p0x6" fmla="*/ 146 w 146"/>
                <a:gd name="p0y6" fmla="*/ 13 h 598"/>
                <a:gd name="p0x7" fmla="*/ 87 w 146"/>
                <a:gd name="p0y7" fmla="*/ 43 h 598"/>
                <a:gd name="p0x8" fmla="*/ 45 w 146"/>
                <a:gd name="p0y8" fmla="*/ 112 h 598"/>
                <a:gd name="p0x9" fmla="*/ 45 w 146"/>
                <a:gd name="p0y9" fmla="*/ 194 h 598"/>
                <a:gd name="p0x10" fmla="*/ 45 w 146"/>
                <a:gd name="p0y10" fmla="*/ 404 h 598"/>
                <a:gd name="p0x11" fmla="*/ 45 w 146"/>
                <a:gd name="p0y11" fmla="*/ 485 h 598"/>
                <a:gd name="p0x12" fmla="*/ 87 w 146"/>
                <a:gd name="p0y12" fmla="*/ 554 h 598"/>
                <a:gd name="p0x13" fmla="*/ 146 w 146"/>
                <a:gd name="p0y13" fmla="*/ 584 h 598"/>
                <a:gd name="p0x14" fmla="*/ 129 w 146"/>
                <a:gd name="p0y14" fmla="*/ 598 h 598"/>
                <a:gd name="p0x15" fmla="*/ 129 w 146"/>
                <a:gd name="p0y15" fmla="*/ 598 h 598"/>
                <a:gd name="p0x16" fmla="*/ 53 w 146"/>
                <a:gd name="p0y16" fmla="*/ 566 h 598"/>
                <a:gd name="p0x17" fmla="*/ 0 w 146"/>
                <a:gd name="p0y17" fmla="*/ 491 h 598"/>
                <a:gd name="p0x18" fmla="*/ 0 w 146"/>
                <a:gd name="p0y18" fmla="*/ 404 h 5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4" name="文本框 73"/>
          <p:cNvSpPr txBox="1"/>
          <p:nvPr>
            <p:custDataLst>
              <p:tags r:id="rId64"/>
            </p:custDataLst>
          </p:nvPr>
        </p:nvSpPr>
        <p:spPr>
          <a:xfrm>
            <a:off x="4679976" y="4938713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表面</a:t>
            </a:r>
            <a:r>
              <a:rPr sz="1500" b="1">
                <a:solidFill>
                  <a:schemeClr val="tx2"/>
                </a:solidFill>
                <a:cs typeface="+mn-lt"/>
              </a:rPr>
              <a:t>凹凸防滑</a:t>
            </a:r>
            <a:r>
              <a:rPr sz="1500">
                <a:solidFill>
                  <a:srgbClr val="5C7480"/>
                </a:solidFill>
                <a:cs typeface="+mn-lt"/>
              </a:rPr>
              <a:t>处理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4537075" y="5905500"/>
            <a:ext cx="3117850" cy="370840"/>
            <a:chOff x="7145" y="9300"/>
            <a:chExt cx="4910" cy="584"/>
          </a:xfrm>
        </p:grpSpPr>
        <p:sp>
          <p:nvSpPr>
            <p:cNvPr id="75" name="任意多边形 74"/>
            <p:cNvSpPr/>
            <p:nvPr>
              <p:custDataLst>
                <p:tags r:id="rId65"/>
              </p:custDataLst>
            </p:nvPr>
          </p:nvSpPr>
          <p:spPr>
            <a:xfrm>
              <a:off x="7145" y="9300"/>
              <a:ext cx="4910" cy="585"/>
            </a:xfrm>
            <a:custGeom>
              <a:avLst/>
              <a:gdLst>
                <a:gd name="sw" fmla="*/ 1 w 4910"/>
                <a:gd name="sh" fmla="*/ 1 h 585"/>
                <a:gd name="mins" fmla="min sw sh"/>
                <a:gd name="dsw" fmla="+- 0 sw mins"/>
                <a:gd name="dsh" fmla="+- 0 sh mins"/>
                <a:gd name="p0x0" fmla="*/ 0 w 4910"/>
                <a:gd name="p0y0" fmla="*/ 0 h 585"/>
                <a:gd name="p0x1" fmla="*/ 4910 w 4910"/>
                <a:gd name="p0y1" fmla="*/ 0 h 585"/>
                <a:gd name="p0x2" fmla="*/ 4910 w 4910"/>
                <a:gd name="p0y2" fmla="*/ 585 h 585"/>
                <a:gd name="p0x3" fmla="*/ 0 w 4910"/>
                <a:gd name="p0y3" fmla="*/ 585 h 585"/>
                <a:gd name="p0x4" fmla="*/ 0 w 49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6"/>
              </p:custDataLst>
            </p:nvPr>
          </p:nvSpPr>
          <p:spPr>
            <a:xfrm>
              <a:off x="7145" y="930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8" name="任意多边形 77"/>
          <p:cNvSpPr/>
          <p:nvPr>
            <p:custDataLst>
              <p:tags r:id="rId67"/>
            </p:custDataLst>
          </p:nvPr>
        </p:nvSpPr>
        <p:spPr>
          <a:xfrm>
            <a:off x="454152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文本框 78"/>
          <p:cNvSpPr txBox="1"/>
          <p:nvPr>
            <p:custDataLst>
              <p:tags r:id="rId68"/>
            </p:custDataLst>
          </p:nvPr>
        </p:nvSpPr>
        <p:spPr>
          <a:xfrm>
            <a:off x="4660926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双重适配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81" name="任意多边形 80"/>
          <p:cNvSpPr/>
          <p:nvPr>
            <p:custDataLst>
              <p:tags r:id="rId69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9" name="组合 128"/>
          <p:cNvGrpSpPr/>
          <p:nvPr/>
        </p:nvGrpSpPr>
        <p:grpSpPr>
          <a:xfrm>
            <a:off x="8302625" y="1304925"/>
            <a:ext cx="3117850" cy="466090"/>
            <a:chOff x="13075" y="2055"/>
            <a:chExt cx="4910" cy="734"/>
          </a:xfrm>
        </p:grpSpPr>
        <p:sp>
          <p:nvSpPr>
            <p:cNvPr id="82" name="任意多边形 81"/>
            <p:cNvSpPr/>
            <p:nvPr>
              <p:custDataLst>
                <p:tags r:id="rId70"/>
              </p:custDataLst>
            </p:nvPr>
          </p:nvSpPr>
          <p:spPr>
            <a:xfrm>
              <a:off x="1307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1"/>
              </p:custDataLst>
            </p:nvPr>
          </p:nvSpPr>
          <p:spPr>
            <a:xfrm>
              <a:off x="1307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5" name="任意多边形 84"/>
          <p:cNvSpPr/>
          <p:nvPr>
            <p:custDataLst>
              <p:tags r:id="rId72"/>
            </p:custDataLst>
          </p:nvPr>
        </p:nvSpPr>
        <p:spPr>
          <a:xfrm>
            <a:off x="83070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6" name="图片 85"/>
          <p:cNvPicPr>
            <a:picLocks noChangeAspect="1"/>
          </p:cNvPicPr>
          <p:nvPr>
            <p:custDataLst>
              <p:tags r:id="rId73"/>
            </p:custDataLst>
          </p:nvPr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369300" y="1366520"/>
            <a:ext cx="209550" cy="214630"/>
          </a:xfrm>
          <a:prstGeom prst="rect">
            <a:avLst/>
          </a:prstGeom>
        </p:spPr>
      </p:pic>
      <p:sp>
        <p:nvSpPr>
          <p:cNvPr id="88" name="文本框 87"/>
          <p:cNvSpPr txBox="1"/>
          <p:nvPr>
            <p:custDataLst>
              <p:tags r:id="rId76"/>
            </p:custDataLst>
          </p:nvPr>
        </p:nvSpPr>
        <p:spPr>
          <a:xfrm>
            <a:off x="8759876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防滑地面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89" name="任意多边形 88"/>
          <p:cNvSpPr/>
          <p:nvPr>
            <p:custDataLst>
              <p:tags r:id="rId77"/>
            </p:custDataLst>
          </p:nvPr>
        </p:nvSpPr>
        <p:spPr>
          <a:xfrm>
            <a:off x="108800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>
            <p:custDataLst>
              <p:tags r:id="rId78"/>
            </p:custDataLst>
          </p:nvPr>
        </p:nvSpPr>
        <p:spPr>
          <a:xfrm>
            <a:off x="1099966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8302625" y="2447925"/>
            <a:ext cx="3117850" cy="704850"/>
            <a:chOff x="13075" y="3855"/>
            <a:chExt cx="4910" cy="1110"/>
          </a:xfrm>
        </p:grpSpPr>
        <p:sp>
          <p:nvSpPr>
            <p:cNvPr id="91" name="任意多边形 90"/>
            <p:cNvSpPr/>
            <p:nvPr>
              <p:custDataLst>
                <p:tags r:id="rId79"/>
              </p:custDataLst>
            </p:nvPr>
          </p:nvSpPr>
          <p:spPr>
            <a:xfrm>
              <a:off x="13075" y="3855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210 w 4910"/>
                <a:gd name="p0y0" fmla="*/ 0 h 1110"/>
                <a:gd name="p0x1" fmla="*/ 4700 w 4910"/>
                <a:gd name="p0y1" fmla="*/ 0 h 1110"/>
                <a:gd name="p0x2" fmla="*/ 4816 w 4910"/>
                <a:gd name="p0y2" fmla="*/ 0 h 1110"/>
                <a:gd name="p0x3" fmla="*/ 4910 w 4910"/>
                <a:gd name="p0y3" fmla="*/ 94 h 1110"/>
                <a:gd name="p0x4" fmla="*/ 4910 w 4910"/>
                <a:gd name="p0y4" fmla="*/ 210 h 1110"/>
                <a:gd name="p0x5" fmla="*/ 4910 w 4910"/>
                <a:gd name="p0y5" fmla="*/ 900 h 1110"/>
                <a:gd name="p0x6" fmla="*/ 4910 w 4910"/>
                <a:gd name="p0y6" fmla="*/ 1015 h 1110"/>
                <a:gd name="p0x7" fmla="*/ 4816 w 4910"/>
                <a:gd name="p0y7" fmla="*/ 1110 h 1110"/>
                <a:gd name="p0x8" fmla="*/ 4700 w 4910"/>
                <a:gd name="p0y8" fmla="*/ 1110 h 1110"/>
                <a:gd name="p0x9" fmla="*/ 210 w 4910"/>
                <a:gd name="p0y9" fmla="*/ 1110 h 1110"/>
                <a:gd name="p0x10" fmla="*/ 94 w 4910"/>
                <a:gd name="p0y10" fmla="*/ 1110 h 1110"/>
                <a:gd name="p0x11" fmla="*/ 0 w 4910"/>
                <a:gd name="p0y11" fmla="*/ 1015 h 1110"/>
                <a:gd name="p0x12" fmla="*/ 0 w 4910"/>
                <a:gd name="p0y12" fmla="*/ 900 h 1110"/>
                <a:gd name="p0x13" fmla="*/ 0 w 4910"/>
                <a:gd name="p0y13" fmla="*/ 210 h 1110"/>
                <a:gd name="p0x14" fmla="*/ 0 w 4910"/>
                <a:gd name="p0y14" fmla="*/ 94 h 1110"/>
                <a:gd name="p0x15" fmla="*/ 94 w 4910"/>
                <a:gd name="p0y15" fmla="*/ 0 h 1110"/>
                <a:gd name="p0x16" fmla="*/ 21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>
              <p:custDataLst>
                <p:tags r:id="rId80"/>
              </p:custDataLst>
            </p:nvPr>
          </p:nvSpPr>
          <p:spPr>
            <a:xfrm>
              <a:off x="13204" y="3855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>
              <p:custDataLst>
                <p:tags r:id="rId81"/>
              </p:custDataLst>
            </p:nvPr>
          </p:nvSpPr>
          <p:spPr>
            <a:xfrm>
              <a:off x="17913" y="3916"/>
              <a:ext cx="72" cy="987"/>
            </a:xfrm>
            <a:custGeom>
              <a:avLst/>
              <a:gdLst>
                <a:gd name="sw" fmla="*/ 1 w 72"/>
                <a:gd name="sh" fmla="*/ 1 h 986"/>
                <a:gd name="mins" fmla="min sw sh"/>
                <a:gd name="dsw" fmla="+- 0 sw mins"/>
                <a:gd name="dsh" fmla="+- 0 sh mins"/>
                <a:gd name="p0x0" fmla="*/ 72 w 72"/>
                <a:gd name="p0y0" fmla="*/ 148 h 986"/>
                <a:gd name="p0x1" fmla="*/ 72 w 72"/>
                <a:gd name="p0y1" fmla="*/ 838 h 986"/>
                <a:gd name="p0x2" fmla="*/ 72 w 72"/>
                <a:gd name="p0y2" fmla="*/ 896 h 986"/>
                <a:gd name="p0x3" fmla="*/ 48 w 72"/>
                <a:gd name="p0y3" fmla="*/ 948 h 986"/>
                <a:gd name="p0x4" fmla="*/ 10 w 72"/>
                <a:gd name="p0y4" fmla="*/ 986 h 986"/>
                <a:gd name="p0x5" fmla="*/ 0 w 72"/>
                <a:gd name="p0y5" fmla="*/ 976 h 986"/>
                <a:gd name="p0x6" fmla="*/ 35 w 72"/>
                <a:gd name="p0y6" fmla="*/ 941 h 986"/>
                <a:gd name="p0x7" fmla="*/ 57 w 72"/>
                <a:gd name="p0y7" fmla="*/ 892 h 986"/>
                <a:gd name="p0x8" fmla="*/ 57 w 72"/>
                <a:gd name="p0y8" fmla="*/ 838 h 986"/>
                <a:gd name="p0x9" fmla="*/ 57 w 72"/>
                <a:gd name="p0y9" fmla="*/ 148 h 986"/>
                <a:gd name="p0x10" fmla="*/ 57 w 72"/>
                <a:gd name="p0y10" fmla="*/ 94 h 986"/>
                <a:gd name="p0x11" fmla="*/ 35 w 72"/>
                <a:gd name="p0y11" fmla="*/ 45 h 986"/>
                <a:gd name="p0x12" fmla="*/ 0 w 72"/>
                <a:gd name="p0y12" fmla="*/ 10 h 986"/>
                <a:gd name="p0x13" fmla="*/ 10 w 72"/>
                <a:gd name="p0y13" fmla="*/ 0 h 986"/>
                <a:gd name="p0x14" fmla="*/ 48 w 72"/>
                <a:gd name="p0y14" fmla="*/ 38 h 986"/>
                <a:gd name="p0x15" fmla="*/ 72 w 72"/>
                <a:gd name="p0y15" fmla="*/ 90 h 986"/>
                <a:gd name="p0x16" fmla="*/ 72 w 72"/>
                <a:gd name="p0y16" fmla="*/ 148 h 98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>
              <p:custDataLst>
                <p:tags r:id="rId82"/>
              </p:custDataLst>
            </p:nvPr>
          </p:nvSpPr>
          <p:spPr>
            <a:xfrm>
              <a:off x="13204" y="4892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>
              <p:custDataLst>
                <p:tags r:id="rId83"/>
              </p:custDataLst>
            </p:nvPr>
          </p:nvSpPr>
          <p:spPr>
            <a:xfrm>
              <a:off x="13075" y="3870"/>
              <a:ext cx="146" cy="1079"/>
            </a:xfrm>
            <a:custGeom>
              <a:avLst/>
              <a:gdLst>
                <a:gd name="sw" fmla="*/ 1 w 146"/>
                <a:gd name="sh" fmla="*/ 1 h 1078"/>
                <a:gd name="mins" fmla="min sw sh"/>
                <a:gd name="dsw" fmla="+- 0 sw mins"/>
                <a:gd name="dsh" fmla="+- 0 sh mins"/>
                <a:gd name="p0x0" fmla="*/ 0 w 146"/>
                <a:gd name="p0y0" fmla="*/ 884 h 1078"/>
                <a:gd name="p0x1" fmla="*/ 0 w 146"/>
                <a:gd name="p0y1" fmla="*/ 194 h 1078"/>
                <a:gd name="p0x2" fmla="*/ 0 w 146"/>
                <a:gd name="p0y2" fmla="*/ 106 h 1078"/>
                <a:gd name="p0x3" fmla="*/ 53 w 146"/>
                <a:gd name="p0y3" fmla="*/ 31 h 1078"/>
                <a:gd name="p0x4" fmla="*/ 129 w 146"/>
                <a:gd name="p0y4" fmla="*/ 0 h 1078"/>
                <a:gd name="p0x5" fmla="*/ 146 w 146"/>
                <a:gd name="p0y5" fmla="*/ 13 h 1078"/>
                <a:gd name="p0x6" fmla="*/ 146 w 146"/>
                <a:gd name="p0y6" fmla="*/ 13 h 1078"/>
                <a:gd name="p0x7" fmla="*/ 87 w 146"/>
                <a:gd name="p0y7" fmla="*/ 43 h 1078"/>
                <a:gd name="p0x8" fmla="*/ 45 w 146"/>
                <a:gd name="p0y8" fmla="*/ 112 h 1078"/>
                <a:gd name="p0x9" fmla="*/ 45 w 146"/>
                <a:gd name="p0y9" fmla="*/ 194 h 1078"/>
                <a:gd name="p0x10" fmla="*/ 45 w 146"/>
                <a:gd name="p0y10" fmla="*/ 884 h 1078"/>
                <a:gd name="p0x11" fmla="*/ 45 w 146"/>
                <a:gd name="p0y11" fmla="*/ 965 h 1078"/>
                <a:gd name="p0x12" fmla="*/ 87 w 146"/>
                <a:gd name="p0y12" fmla="*/ 1034 h 1078"/>
                <a:gd name="p0x13" fmla="*/ 146 w 146"/>
                <a:gd name="p0y13" fmla="*/ 1064 h 1078"/>
                <a:gd name="p0x14" fmla="*/ 129 w 146"/>
                <a:gd name="p0y14" fmla="*/ 1078 h 1078"/>
                <a:gd name="p0x15" fmla="*/ 129 w 146"/>
                <a:gd name="p0y15" fmla="*/ 1078 h 1078"/>
                <a:gd name="p0x16" fmla="*/ 53 w 146"/>
                <a:gd name="p0y16" fmla="*/ 1046 h 1078"/>
                <a:gd name="p0x17" fmla="*/ 0 w 146"/>
                <a:gd name="p0y17" fmla="*/ 971 h 1078"/>
                <a:gd name="p0x18" fmla="*/ 0 w 146"/>
                <a:gd name="p0y18" fmla="*/ 884 h 10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7" name="文本框 96"/>
          <p:cNvSpPr txBox="1"/>
          <p:nvPr>
            <p:custDataLst>
              <p:tags r:id="rId84"/>
            </p:custDataLst>
          </p:nvPr>
        </p:nvSpPr>
        <p:spPr>
          <a:xfrm>
            <a:off x="8445551" y="2480310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PVC</a:t>
            </a:r>
            <a:r>
              <a:rPr lang="zh-CN" b="1">
                <a:solidFill>
                  <a:schemeClr val="tx2"/>
                </a:solidFill>
                <a:cs typeface="+mn-lt"/>
              </a:rPr>
              <a:t>通体材料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8" name="文本框 97"/>
          <p:cNvSpPr txBox="1"/>
          <p:nvPr>
            <p:custDataLst>
              <p:tags r:id="rId85"/>
            </p:custDataLst>
          </p:nvPr>
        </p:nvSpPr>
        <p:spPr>
          <a:xfrm>
            <a:off x="8445551" y="2786063"/>
            <a:ext cx="181168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干燥摩擦系数</a:t>
            </a:r>
            <a:r>
              <a:rPr sz="1500" b="1">
                <a:solidFill>
                  <a:schemeClr val="tx2"/>
                </a:solidFill>
                <a:cs typeface="+mn-lt"/>
              </a:rPr>
              <a:t>≥0.8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8302625" y="3790950"/>
            <a:ext cx="3117850" cy="400050"/>
            <a:chOff x="13075" y="5970"/>
            <a:chExt cx="4910" cy="630"/>
          </a:xfrm>
        </p:grpSpPr>
        <p:sp>
          <p:nvSpPr>
            <p:cNvPr id="99" name="任意多边形 98"/>
            <p:cNvSpPr/>
            <p:nvPr>
              <p:custDataLst>
                <p:tags r:id="rId86"/>
              </p:custDataLst>
            </p:nvPr>
          </p:nvSpPr>
          <p:spPr>
            <a:xfrm>
              <a:off x="13075" y="5970"/>
              <a:ext cx="4910" cy="630"/>
            </a:xfrm>
            <a:custGeom>
              <a:avLst/>
              <a:gdLst>
                <a:gd name="sw" fmla="*/ 1 w 4910"/>
                <a:gd name="sh" fmla="*/ 1 h 630"/>
                <a:gd name="mins" fmla="min sw sh"/>
                <a:gd name="dsw" fmla="+- 0 sw mins"/>
                <a:gd name="dsh" fmla="+- 0 sh mins"/>
                <a:gd name="p0x0" fmla="*/ 210 w 4910"/>
                <a:gd name="p0y0" fmla="*/ 0 h 630"/>
                <a:gd name="p0x1" fmla="*/ 4700 w 4910"/>
                <a:gd name="p0y1" fmla="*/ 0 h 630"/>
                <a:gd name="p0x2" fmla="*/ 4816 w 4910"/>
                <a:gd name="p0y2" fmla="*/ 0 h 630"/>
                <a:gd name="p0x3" fmla="*/ 4910 w 4910"/>
                <a:gd name="p0y3" fmla="*/ 94 h 630"/>
                <a:gd name="p0x4" fmla="*/ 4910 w 4910"/>
                <a:gd name="p0y4" fmla="*/ 210 h 630"/>
                <a:gd name="p0x5" fmla="*/ 4910 w 4910"/>
                <a:gd name="p0y5" fmla="*/ 420 h 630"/>
                <a:gd name="p0x6" fmla="*/ 4910 w 4910"/>
                <a:gd name="p0y6" fmla="*/ 535 h 630"/>
                <a:gd name="p0x7" fmla="*/ 4816 w 4910"/>
                <a:gd name="p0y7" fmla="*/ 630 h 630"/>
                <a:gd name="p0x8" fmla="*/ 4700 w 4910"/>
                <a:gd name="p0y8" fmla="*/ 630 h 630"/>
                <a:gd name="p0x9" fmla="*/ 210 w 4910"/>
                <a:gd name="p0y9" fmla="*/ 630 h 630"/>
                <a:gd name="p0x10" fmla="*/ 94 w 4910"/>
                <a:gd name="p0y10" fmla="*/ 630 h 630"/>
                <a:gd name="p0x11" fmla="*/ 0 w 4910"/>
                <a:gd name="p0y11" fmla="*/ 535 h 630"/>
                <a:gd name="p0x12" fmla="*/ 0 w 4910"/>
                <a:gd name="p0y12" fmla="*/ 420 h 630"/>
                <a:gd name="p0x13" fmla="*/ 0 w 4910"/>
                <a:gd name="p0y13" fmla="*/ 210 h 630"/>
                <a:gd name="p0x14" fmla="*/ 0 w 4910"/>
                <a:gd name="p0y14" fmla="*/ 94 h 630"/>
                <a:gd name="p0x15" fmla="*/ 94 w 4910"/>
                <a:gd name="p0y15" fmla="*/ 0 h 630"/>
                <a:gd name="p0x16" fmla="*/ 210 w 4910"/>
                <a:gd name="p0y16" fmla="*/ 0 h 6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0" name="任意多边形 99"/>
            <p:cNvSpPr/>
            <p:nvPr>
              <p:custDataLst>
                <p:tags r:id="rId87"/>
              </p:custDataLst>
            </p:nvPr>
          </p:nvSpPr>
          <p:spPr>
            <a:xfrm>
              <a:off x="13204" y="5970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1" name="任意多边形 100"/>
            <p:cNvSpPr/>
            <p:nvPr>
              <p:custDataLst>
                <p:tags r:id="rId88"/>
              </p:custDataLst>
            </p:nvPr>
          </p:nvSpPr>
          <p:spPr>
            <a:xfrm>
              <a:off x="17913" y="6031"/>
              <a:ext cx="72" cy="507"/>
            </a:xfrm>
            <a:custGeom>
              <a:avLst/>
              <a:gdLst>
                <a:gd name="sw" fmla="*/ 1 w 72"/>
                <a:gd name="sh" fmla="*/ 1 h 506"/>
                <a:gd name="mins" fmla="min sw sh"/>
                <a:gd name="dsw" fmla="+- 0 sw mins"/>
                <a:gd name="dsh" fmla="+- 0 sh mins"/>
                <a:gd name="p0x0" fmla="*/ 72 w 72"/>
                <a:gd name="p0y0" fmla="*/ 148 h 506"/>
                <a:gd name="p0x1" fmla="*/ 72 w 72"/>
                <a:gd name="p0y1" fmla="*/ 358 h 506"/>
                <a:gd name="p0x2" fmla="*/ 72 w 72"/>
                <a:gd name="p0y2" fmla="*/ 416 h 506"/>
                <a:gd name="p0x3" fmla="*/ 48 w 72"/>
                <a:gd name="p0y3" fmla="*/ 468 h 506"/>
                <a:gd name="p0x4" fmla="*/ 10 w 72"/>
                <a:gd name="p0y4" fmla="*/ 506 h 506"/>
                <a:gd name="p0x5" fmla="*/ 0 w 72"/>
                <a:gd name="p0y5" fmla="*/ 496 h 506"/>
                <a:gd name="p0x6" fmla="*/ 35 w 72"/>
                <a:gd name="p0y6" fmla="*/ 461 h 506"/>
                <a:gd name="p0x7" fmla="*/ 57 w 72"/>
                <a:gd name="p0y7" fmla="*/ 412 h 506"/>
                <a:gd name="p0x8" fmla="*/ 57 w 72"/>
                <a:gd name="p0y8" fmla="*/ 358 h 506"/>
                <a:gd name="p0x9" fmla="*/ 57 w 72"/>
                <a:gd name="p0y9" fmla="*/ 148 h 506"/>
                <a:gd name="p0x10" fmla="*/ 57 w 72"/>
                <a:gd name="p0y10" fmla="*/ 94 h 506"/>
                <a:gd name="p0x11" fmla="*/ 35 w 72"/>
                <a:gd name="p0y11" fmla="*/ 45 h 506"/>
                <a:gd name="p0x12" fmla="*/ 0 w 72"/>
                <a:gd name="p0y12" fmla="*/ 10 h 506"/>
                <a:gd name="p0x13" fmla="*/ 10 w 72"/>
                <a:gd name="p0y13" fmla="*/ 0 h 506"/>
                <a:gd name="p0x14" fmla="*/ 48 w 72"/>
                <a:gd name="p0y14" fmla="*/ 38 h 506"/>
                <a:gd name="p0x15" fmla="*/ 72 w 72"/>
                <a:gd name="p0y15" fmla="*/ 90 h 506"/>
                <a:gd name="p0x16" fmla="*/ 72 w 72"/>
                <a:gd name="p0y16" fmla="*/ 148 h 50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2" name="任意多边形 101"/>
            <p:cNvSpPr/>
            <p:nvPr>
              <p:custDataLst>
                <p:tags r:id="rId89"/>
              </p:custDataLst>
            </p:nvPr>
          </p:nvSpPr>
          <p:spPr>
            <a:xfrm>
              <a:off x="13204" y="6527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3" name="任意多边形 102"/>
            <p:cNvSpPr/>
            <p:nvPr>
              <p:custDataLst>
                <p:tags r:id="rId90"/>
              </p:custDataLst>
            </p:nvPr>
          </p:nvSpPr>
          <p:spPr>
            <a:xfrm>
              <a:off x="13075" y="5985"/>
              <a:ext cx="146" cy="599"/>
            </a:xfrm>
            <a:custGeom>
              <a:avLst/>
              <a:gdLst>
                <a:gd name="sw" fmla="*/ 1 w 146"/>
                <a:gd name="sh" fmla="*/ 1 h 598"/>
                <a:gd name="mins" fmla="min sw sh"/>
                <a:gd name="dsw" fmla="+- 0 sw mins"/>
                <a:gd name="dsh" fmla="+- 0 sh mins"/>
                <a:gd name="p0x0" fmla="*/ 0 w 146"/>
                <a:gd name="p0y0" fmla="*/ 404 h 598"/>
                <a:gd name="p0x1" fmla="*/ 0 w 146"/>
                <a:gd name="p0y1" fmla="*/ 194 h 598"/>
                <a:gd name="p0x2" fmla="*/ 0 w 146"/>
                <a:gd name="p0y2" fmla="*/ 106 h 598"/>
                <a:gd name="p0x3" fmla="*/ 53 w 146"/>
                <a:gd name="p0y3" fmla="*/ 31 h 598"/>
                <a:gd name="p0x4" fmla="*/ 129 w 146"/>
                <a:gd name="p0y4" fmla="*/ 0 h 598"/>
                <a:gd name="p0x5" fmla="*/ 146 w 146"/>
                <a:gd name="p0y5" fmla="*/ 13 h 598"/>
                <a:gd name="p0x6" fmla="*/ 146 w 146"/>
                <a:gd name="p0y6" fmla="*/ 13 h 598"/>
                <a:gd name="p0x7" fmla="*/ 87 w 146"/>
                <a:gd name="p0y7" fmla="*/ 43 h 598"/>
                <a:gd name="p0x8" fmla="*/ 45 w 146"/>
                <a:gd name="p0y8" fmla="*/ 112 h 598"/>
                <a:gd name="p0x9" fmla="*/ 45 w 146"/>
                <a:gd name="p0y9" fmla="*/ 194 h 598"/>
                <a:gd name="p0x10" fmla="*/ 45 w 146"/>
                <a:gd name="p0y10" fmla="*/ 404 h 598"/>
                <a:gd name="p0x11" fmla="*/ 45 w 146"/>
                <a:gd name="p0y11" fmla="*/ 485 h 598"/>
                <a:gd name="p0x12" fmla="*/ 87 w 146"/>
                <a:gd name="p0y12" fmla="*/ 554 h 598"/>
                <a:gd name="p0x13" fmla="*/ 146 w 146"/>
                <a:gd name="p0y13" fmla="*/ 584 h 598"/>
                <a:gd name="p0x14" fmla="*/ 129 w 146"/>
                <a:gd name="p0y14" fmla="*/ 598 h 598"/>
                <a:gd name="p0x15" fmla="*/ 129 w 146"/>
                <a:gd name="p0y15" fmla="*/ 598 h 598"/>
                <a:gd name="p0x16" fmla="*/ 53 w 146"/>
                <a:gd name="p0y16" fmla="*/ 566 h 598"/>
                <a:gd name="p0x17" fmla="*/ 0 w 146"/>
                <a:gd name="p0y17" fmla="*/ 491 h 598"/>
                <a:gd name="p0x18" fmla="*/ 0 w 146"/>
                <a:gd name="p0y18" fmla="*/ 404 h 5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5" name="文本框 104"/>
          <p:cNvSpPr txBox="1"/>
          <p:nvPr>
            <p:custDataLst>
              <p:tags r:id="rId91"/>
            </p:custDataLst>
          </p:nvPr>
        </p:nvSpPr>
        <p:spPr>
          <a:xfrm>
            <a:off x="8445551" y="3824288"/>
            <a:ext cx="104968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湿润</a:t>
            </a:r>
            <a:r>
              <a:rPr sz="1500" b="1">
                <a:solidFill>
                  <a:schemeClr val="tx2"/>
                </a:solidFill>
                <a:cs typeface="+mn-lt"/>
              </a:rPr>
              <a:t>≥0.6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8302625" y="4829175"/>
            <a:ext cx="3117850" cy="400050"/>
            <a:chOff x="13075" y="7605"/>
            <a:chExt cx="4910" cy="630"/>
          </a:xfrm>
        </p:grpSpPr>
        <p:sp>
          <p:nvSpPr>
            <p:cNvPr id="106" name="任意多边形 105"/>
            <p:cNvSpPr/>
            <p:nvPr>
              <p:custDataLst>
                <p:tags r:id="rId92"/>
              </p:custDataLst>
            </p:nvPr>
          </p:nvSpPr>
          <p:spPr>
            <a:xfrm>
              <a:off x="13075" y="7605"/>
              <a:ext cx="4910" cy="630"/>
            </a:xfrm>
            <a:custGeom>
              <a:avLst/>
              <a:gdLst>
                <a:gd name="sw" fmla="*/ 1 w 4910"/>
                <a:gd name="sh" fmla="*/ 1 h 630"/>
                <a:gd name="mins" fmla="min sw sh"/>
                <a:gd name="dsw" fmla="+- 0 sw mins"/>
                <a:gd name="dsh" fmla="+- 0 sh mins"/>
                <a:gd name="p0x0" fmla="*/ 210 w 4910"/>
                <a:gd name="p0y0" fmla="*/ 0 h 630"/>
                <a:gd name="p0x1" fmla="*/ 4700 w 4910"/>
                <a:gd name="p0y1" fmla="*/ 0 h 630"/>
                <a:gd name="p0x2" fmla="*/ 4816 w 4910"/>
                <a:gd name="p0y2" fmla="*/ 0 h 630"/>
                <a:gd name="p0x3" fmla="*/ 4910 w 4910"/>
                <a:gd name="p0y3" fmla="*/ 94 h 630"/>
                <a:gd name="p0x4" fmla="*/ 4910 w 4910"/>
                <a:gd name="p0y4" fmla="*/ 210 h 630"/>
                <a:gd name="p0x5" fmla="*/ 4910 w 4910"/>
                <a:gd name="p0y5" fmla="*/ 420 h 630"/>
                <a:gd name="p0x6" fmla="*/ 4910 w 4910"/>
                <a:gd name="p0y6" fmla="*/ 535 h 630"/>
                <a:gd name="p0x7" fmla="*/ 4816 w 4910"/>
                <a:gd name="p0y7" fmla="*/ 630 h 630"/>
                <a:gd name="p0x8" fmla="*/ 4700 w 4910"/>
                <a:gd name="p0y8" fmla="*/ 630 h 630"/>
                <a:gd name="p0x9" fmla="*/ 210 w 4910"/>
                <a:gd name="p0y9" fmla="*/ 630 h 630"/>
                <a:gd name="p0x10" fmla="*/ 94 w 4910"/>
                <a:gd name="p0y10" fmla="*/ 630 h 630"/>
                <a:gd name="p0x11" fmla="*/ 0 w 4910"/>
                <a:gd name="p0y11" fmla="*/ 535 h 630"/>
                <a:gd name="p0x12" fmla="*/ 0 w 4910"/>
                <a:gd name="p0y12" fmla="*/ 420 h 630"/>
                <a:gd name="p0x13" fmla="*/ 0 w 4910"/>
                <a:gd name="p0y13" fmla="*/ 210 h 630"/>
                <a:gd name="p0x14" fmla="*/ 0 w 4910"/>
                <a:gd name="p0y14" fmla="*/ 94 h 630"/>
                <a:gd name="p0x15" fmla="*/ 94 w 4910"/>
                <a:gd name="p0y15" fmla="*/ 0 h 630"/>
                <a:gd name="p0x16" fmla="*/ 210 w 4910"/>
                <a:gd name="p0y16" fmla="*/ 0 h 6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7" name="任意多边形 106"/>
            <p:cNvSpPr/>
            <p:nvPr>
              <p:custDataLst>
                <p:tags r:id="rId93"/>
              </p:custDataLst>
            </p:nvPr>
          </p:nvSpPr>
          <p:spPr>
            <a:xfrm>
              <a:off x="13204" y="7605"/>
              <a:ext cx="4719" cy="72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80 w 4718"/>
                <a:gd name="p0y0" fmla="*/ 0 h 72"/>
                <a:gd name="p0x1" fmla="*/ 4570 w 4718"/>
                <a:gd name="p0y1" fmla="*/ 0 h 72"/>
                <a:gd name="p0x2" fmla="*/ 4628 w 4718"/>
                <a:gd name="p0y2" fmla="*/ 0 h 72"/>
                <a:gd name="p0x3" fmla="*/ 4680 w 4718"/>
                <a:gd name="p0y3" fmla="*/ 23 h 72"/>
                <a:gd name="p0x4" fmla="*/ 4718 w 4718"/>
                <a:gd name="p0y4" fmla="*/ 61 h 72"/>
                <a:gd name="p0x5" fmla="*/ 4708 w 4718"/>
                <a:gd name="p0y5" fmla="*/ 72 h 72"/>
                <a:gd name="p0x6" fmla="*/ 4673 w 4718"/>
                <a:gd name="p0y6" fmla="*/ 36 h 72"/>
                <a:gd name="p0x7" fmla="*/ 4624 w 4718"/>
                <a:gd name="p0y7" fmla="*/ 15 h 72"/>
                <a:gd name="p0x8" fmla="*/ 4570 w 4718"/>
                <a:gd name="p0y8" fmla="*/ 15 h 72"/>
                <a:gd name="p0x9" fmla="*/ 80 w 4718"/>
                <a:gd name="p0y9" fmla="*/ 15 h 72"/>
                <a:gd name="p0x10" fmla="*/ 58 w 4718"/>
                <a:gd name="p0y10" fmla="*/ 15 h 72"/>
                <a:gd name="p0x11" fmla="*/ 36 w 4718"/>
                <a:gd name="p0y11" fmla="*/ 20 h 72"/>
                <a:gd name="p0x12" fmla="*/ 17 w 4718"/>
                <a:gd name="p0y12" fmla="*/ 29 h 72"/>
                <a:gd name="p0x13" fmla="*/ 0 w 4718"/>
                <a:gd name="p0y13" fmla="*/ 15 h 72"/>
                <a:gd name="p0x14" fmla="*/ 0 w 4718"/>
                <a:gd name="p0y14" fmla="*/ 15 h 72"/>
                <a:gd name="p0x15" fmla="*/ 24 w 4718"/>
                <a:gd name="p0y15" fmla="*/ 5 h 72"/>
                <a:gd name="p0x16" fmla="*/ 51 w 4718"/>
                <a:gd name="p0y16" fmla="*/ 0 h 72"/>
                <a:gd name="p0x17" fmla="*/ 80 w 471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8" name="任意多边形 107"/>
            <p:cNvSpPr/>
            <p:nvPr>
              <p:custDataLst>
                <p:tags r:id="rId94"/>
              </p:custDataLst>
            </p:nvPr>
          </p:nvSpPr>
          <p:spPr>
            <a:xfrm>
              <a:off x="17913" y="7666"/>
              <a:ext cx="72" cy="507"/>
            </a:xfrm>
            <a:custGeom>
              <a:avLst/>
              <a:gdLst>
                <a:gd name="sw" fmla="*/ 1 w 72"/>
                <a:gd name="sh" fmla="*/ 1 h 506"/>
                <a:gd name="mins" fmla="min sw sh"/>
                <a:gd name="dsw" fmla="+- 0 sw mins"/>
                <a:gd name="dsh" fmla="+- 0 sh mins"/>
                <a:gd name="p0x0" fmla="*/ 72 w 72"/>
                <a:gd name="p0y0" fmla="*/ 148 h 506"/>
                <a:gd name="p0x1" fmla="*/ 72 w 72"/>
                <a:gd name="p0y1" fmla="*/ 358 h 506"/>
                <a:gd name="p0x2" fmla="*/ 72 w 72"/>
                <a:gd name="p0y2" fmla="*/ 416 h 506"/>
                <a:gd name="p0x3" fmla="*/ 48 w 72"/>
                <a:gd name="p0y3" fmla="*/ 468 h 506"/>
                <a:gd name="p0x4" fmla="*/ 10 w 72"/>
                <a:gd name="p0y4" fmla="*/ 506 h 506"/>
                <a:gd name="p0x5" fmla="*/ 0 w 72"/>
                <a:gd name="p0y5" fmla="*/ 496 h 506"/>
                <a:gd name="p0x6" fmla="*/ 35 w 72"/>
                <a:gd name="p0y6" fmla="*/ 461 h 506"/>
                <a:gd name="p0x7" fmla="*/ 57 w 72"/>
                <a:gd name="p0y7" fmla="*/ 412 h 506"/>
                <a:gd name="p0x8" fmla="*/ 57 w 72"/>
                <a:gd name="p0y8" fmla="*/ 358 h 506"/>
                <a:gd name="p0x9" fmla="*/ 57 w 72"/>
                <a:gd name="p0y9" fmla="*/ 148 h 506"/>
                <a:gd name="p0x10" fmla="*/ 57 w 72"/>
                <a:gd name="p0y10" fmla="*/ 94 h 506"/>
                <a:gd name="p0x11" fmla="*/ 35 w 72"/>
                <a:gd name="p0y11" fmla="*/ 45 h 506"/>
                <a:gd name="p0x12" fmla="*/ 0 w 72"/>
                <a:gd name="p0y12" fmla="*/ 10 h 506"/>
                <a:gd name="p0x13" fmla="*/ 10 w 72"/>
                <a:gd name="p0y13" fmla="*/ 0 h 506"/>
                <a:gd name="p0x14" fmla="*/ 48 w 72"/>
                <a:gd name="p0y14" fmla="*/ 38 h 506"/>
                <a:gd name="p0x15" fmla="*/ 72 w 72"/>
                <a:gd name="p0y15" fmla="*/ 90 h 506"/>
                <a:gd name="p0x16" fmla="*/ 72 w 72"/>
                <a:gd name="p0y16" fmla="*/ 148 h 50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>
              <p:custDataLst>
                <p:tags r:id="rId95"/>
              </p:custDataLst>
            </p:nvPr>
          </p:nvSpPr>
          <p:spPr>
            <a:xfrm>
              <a:off x="13204" y="8162"/>
              <a:ext cx="4719" cy="73"/>
            </a:xfrm>
            <a:custGeom>
              <a:avLst/>
              <a:gdLst>
                <a:gd name="sw" fmla="*/ 1 w 4718"/>
                <a:gd name="sh" fmla="*/ 1 h 72"/>
                <a:gd name="mins" fmla="min sw sh"/>
                <a:gd name="dsw" fmla="+- 0 sw mins"/>
                <a:gd name="dsh" fmla="+- 0 sh mins"/>
                <a:gd name="p0x0" fmla="*/ 4570 w 4718"/>
                <a:gd name="p0y0" fmla="*/ 72 h 72"/>
                <a:gd name="p0x1" fmla="*/ 80 w 4718"/>
                <a:gd name="p0y1" fmla="*/ 72 h 72"/>
                <a:gd name="p0x2" fmla="*/ 51 w 4718"/>
                <a:gd name="p0y2" fmla="*/ 72 h 72"/>
                <a:gd name="p0x3" fmla="*/ 24 w 4718"/>
                <a:gd name="p0y3" fmla="*/ 66 h 72"/>
                <a:gd name="p0x4" fmla="*/ 0 w 4718"/>
                <a:gd name="p0y4" fmla="*/ 56 h 72"/>
                <a:gd name="p0x5" fmla="*/ 17 w 4718"/>
                <a:gd name="p0y5" fmla="*/ 42 h 72"/>
                <a:gd name="p0x6" fmla="*/ 17 w 4718"/>
                <a:gd name="p0y6" fmla="*/ 42 h 72"/>
                <a:gd name="p0x7" fmla="*/ 36 w 4718"/>
                <a:gd name="p0y7" fmla="*/ 51 h 72"/>
                <a:gd name="p0x8" fmla="*/ 58 w 4718"/>
                <a:gd name="p0y8" fmla="*/ 57 h 72"/>
                <a:gd name="p0x9" fmla="*/ 80 w 4718"/>
                <a:gd name="p0y9" fmla="*/ 57 h 72"/>
                <a:gd name="p0x10" fmla="*/ 4570 w 4718"/>
                <a:gd name="p0y10" fmla="*/ 57 h 72"/>
                <a:gd name="p0x11" fmla="*/ 4624 w 4718"/>
                <a:gd name="p0y11" fmla="*/ 57 h 72"/>
                <a:gd name="p0x12" fmla="*/ 4673 w 4718"/>
                <a:gd name="p0y12" fmla="*/ 35 h 72"/>
                <a:gd name="p0x13" fmla="*/ 4708 w 4718"/>
                <a:gd name="p0y13" fmla="*/ 0 h 72"/>
                <a:gd name="p0x14" fmla="*/ 4718 w 4718"/>
                <a:gd name="p0y14" fmla="*/ 10 h 72"/>
                <a:gd name="p0x15" fmla="*/ 4680 w 4718"/>
                <a:gd name="p0y15" fmla="*/ 48 h 72"/>
                <a:gd name="p0x16" fmla="*/ 4628 w 4718"/>
                <a:gd name="p0y16" fmla="*/ 72 h 72"/>
                <a:gd name="p0x17" fmla="*/ 4570 w 471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0" name="任意多边形 109"/>
            <p:cNvSpPr/>
            <p:nvPr>
              <p:custDataLst>
                <p:tags r:id="rId96"/>
              </p:custDataLst>
            </p:nvPr>
          </p:nvSpPr>
          <p:spPr>
            <a:xfrm>
              <a:off x="13075" y="7620"/>
              <a:ext cx="146" cy="599"/>
            </a:xfrm>
            <a:custGeom>
              <a:avLst/>
              <a:gdLst>
                <a:gd name="sw" fmla="*/ 1 w 146"/>
                <a:gd name="sh" fmla="*/ 1 h 598"/>
                <a:gd name="mins" fmla="min sw sh"/>
                <a:gd name="dsw" fmla="+- 0 sw mins"/>
                <a:gd name="dsh" fmla="+- 0 sh mins"/>
                <a:gd name="p0x0" fmla="*/ 0 w 146"/>
                <a:gd name="p0y0" fmla="*/ 404 h 598"/>
                <a:gd name="p0x1" fmla="*/ 0 w 146"/>
                <a:gd name="p0y1" fmla="*/ 194 h 598"/>
                <a:gd name="p0x2" fmla="*/ 0 w 146"/>
                <a:gd name="p0y2" fmla="*/ 106 h 598"/>
                <a:gd name="p0x3" fmla="*/ 53 w 146"/>
                <a:gd name="p0y3" fmla="*/ 31 h 598"/>
                <a:gd name="p0x4" fmla="*/ 129 w 146"/>
                <a:gd name="p0y4" fmla="*/ 0 h 598"/>
                <a:gd name="p0x5" fmla="*/ 146 w 146"/>
                <a:gd name="p0y5" fmla="*/ 13 h 598"/>
                <a:gd name="p0x6" fmla="*/ 146 w 146"/>
                <a:gd name="p0y6" fmla="*/ 13 h 598"/>
                <a:gd name="p0x7" fmla="*/ 87 w 146"/>
                <a:gd name="p0y7" fmla="*/ 43 h 598"/>
                <a:gd name="p0x8" fmla="*/ 45 w 146"/>
                <a:gd name="p0y8" fmla="*/ 112 h 598"/>
                <a:gd name="p0x9" fmla="*/ 45 w 146"/>
                <a:gd name="p0y9" fmla="*/ 194 h 598"/>
                <a:gd name="p0x10" fmla="*/ 45 w 146"/>
                <a:gd name="p0y10" fmla="*/ 404 h 598"/>
                <a:gd name="p0x11" fmla="*/ 45 w 146"/>
                <a:gd name="p0y11" fmla="*/ 485 h 598"/>
                <a:gd name="p0x12" fmla="*/ 87 w 146"/>
                <a:gd name="p0y12" fmla="*/ 554 h 598"/>
                <a:gd name="p0x13" fmla="*/ 146 w 146"/>
                <a:gd name="p0y13" fmla="*/ 584 h 598"/>
                <a:gd name="p0x14" fmla="*/ 129 w 146"/>
                <a:gd name="p0y14" fmla="*/ 598 h 598"/>
                <a:gd name="p0x15" fmla="*/ 129 w 146"/>
                <a:gd name="p0y15" fmla="*/ 598 h 598"/>
                <a:gd name="p0x16" fmla="*/ 53 w 146"/>
                <a:gd name="p0y16" fmla="*/ 566 h 598"/>
                <a:gd name="p0x17" fmla="*/ 0 w 146"/>
                <a:gd name="p0y17" fmla="*/ 491 h 598"/>
                <a:gd name="p0x18" fmla="*/ 0 w 146"/>
                <a:gd name="p0y18" fmla="*/ 404 h 5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2" name="文本框 111"/>
          <p:cNvSpPr txBox="1"/>
          <p:nvPr>
            <p:custDataLst>
              <p:tags r:id="rId97"/>
            </p:custDataLst>
          </p:nvPr>
        </p:nvSpPr>
        <p:spPr>
          <a:xfrm>
            <a:off x="8445551" y="4862513"/>
            <a:ext cx="298028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高差超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1.5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厘米</a:t>
            </a:r>
            <a:r>
              <a:rPr sz="1500">
                <a:solidFill>
                  <a:srgbClr val="5C7480"/>
                </a:solidFill>
                <a:cs typeface="+mn-lt"/>
              </a:rPr>
              <a:t>设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不陡于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1:12</a:t>
            </a:r>
            <a:r>
              <a:rPr sz="1500">
                <a:solidFill>
                  <a:srgbClr val="5C7480"/>
                </a:solidFill>
                <a:cs typeface="+mn-lt"/>
              </a:rPr>
              <a:t>缓坡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8302625" y="5905500"/>
            <a:ext cx="3117850" cy="370840"/>
            <a:chOff x="13075" y="9300"/>
            <a:chExt cx="4910" cy="584"/>
          </a:xfrm>
        </p:grpSpPr>
        <p:sp>
          <p:nvSpPr>
            <p:cNvPr id="113" name="任意多边形 112"/>
            <p:cNvSpPr/>
            <p:nvPr>
              <p:custDataLst>
                <p:tags r:id="rId98"/>
              </p:custDataLst>
            </p:nvPr>
          </p:nvSpPr>
          <p:spPr>
            <a:xfrm>
              <a:off x="13075" y="9300"/>
              <a:ext cx="4910" cy="585"/>
            </a:xfrm>
            <a:custGeom>
              <a:avLst/>
              <a:gdLst>
                <a:gd name="sw" fmla="*/ 1 w 4910"/>
                <a:gd name="sh" fmla="*/ 1 h 585"/>
                <a:gd name="mins" fmla="min sw sh"/>
                <a:gd name="dsw" fmla="+- 0 sw mins"/>
                <a:gd name="dsh" fmla="+- 0 sh mins"/>
                <a:gd name="p0x0" fmla="*/ 0 w 4910"/>
                <a:gd name="p0y0" fmla="*/ 0 h 585"/>
                <a:gd name="p0x1" fmla="*/ 4910 w 4910"/>
                <a:gd name="p0y1" fmla="*/ 0 h 585"/>
                <a:gd name="p0x2" fmla="*/ 4910 w 4910"/>
                <a:gd name="p0y2" fmla="*/ 585 h 585"/>
                <a:gd name="p0x3" fmla="*/ 0 w 4910"/>
                <a:gd name="p0y3" fmla="*/ 585 h 585"/>
                <a:gd name="p0x4" fmla="*/ 0 w 49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>
              <p:custDataLst>
                <p:tags r:id="rId99"/>
              </p:custDataLst>
            </p:nvPr>
          </p:nvSpPr>
          <p:spPr>
            <a:xfrm>
              <a:off x="13075" y="930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6" name="任意多边形 115"/>
          <p:cNvSpPr/>
          <p:nvPr>
            <p:custDataLst>
              <p:tags r:id="rId100"/>
            </p:custDataLst>
          </p:nvPr>
        </p:nvSpPr>
        <p:spPr>
          <a:xfrm>
            <a:off x="83070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7" name="文本框 116"/>
          <p:cNvSpPr txBox="1"/>
          <p:nvPr>
            <p:custDataLst>
              <p:tags r:id="rId101"/>
            </p:custDataLst>
          </p:nvPr>
        </p:nvSpPr>
        <p:spPr>
          <a:xfrm>
            <a:off x="8426501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防滑缓坡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公共照明与卫浴安全细节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210 w 17400"/>
              <a:gd name="p0y0" fmla="*/ 0 h 1458"/>
              <a:gd name="p0x1" fmla="*/ 17190 w 17400"/>
              <a:gd name="p0y1" fmla="*/ 0 h 1458"/>
              <a:gd name="p0x2" fmla="*/ 17305 w 17400"/>
              <a:gd name="p0y2" fmla="*/ 0 h 1458"/>
              <a:gd name="p0x3" fmla="*/ 17400 w 17400"/>
              <a:gd name="p0y3" fmla="*/ 94 h 1458"/>
              <a:gd name="p0x4" fmla="*/ 17400 w 17400"/>
              <a:gd name="p0y4" fmla="*/ 210 h 1458"/>
              <a:gd name="p0x5" fmla="*/ 17400 w 17400"/>
              <a:gd name="p0y5" fmla="*/ 1248 h 1458"/>
              <a:gd name="p0x6" fmla="*/ 17400 w 17400"/>
              <a:gd name="p0y6" fmla="*/ 1364 h 1458"/>
              <a:gd name="p0x7" fmla="*/ 17305 w 17400"/>
              <a:gd name="p0y7" fmla="*/ 1458 h 1458"/>
              <a:gd name="p0x8" fmla="*/ 17190 w 17400"/>
              <a:gd name="p0y8" fmla="*/ 1458 h 1458"/>
              <a:gd name="p0x9" fmla="*/ 210 w 17400"/>
              <a:gd name="p0y9" fmla="*/ 1458 h 1458"/>
              <a:gd name="p0x10" fmla="*/ 94 w 17400"/>
              <a:gd name="p0y10" fmla="*/ 1458 h 1458"/>
              <a:gd name="p0x11" fmla="*/ 0 w 17400"/>
              <a:gd name="p0y11" fmla="*/ 1364 h 1458"/>
              <a:gd name="p0x12" fmla="*/ 0 w 17400"/>
              <a:gd name="p0y12" fmla="*/ 1248 h 1458"/>
              <a:gd name="p0x13" fmla="*/ 0 w 17400"/>
              <a:gd name="p0y13" fmla="*/ 210 h 1458"/>
              <a:gd name="p0x14" fmla="*/ 0 w 17400"/>
              <a:gd name="p0y14" fmla="*/ 94 h 1458"/>
              <a:gd name="p0x15" fmla="*/ 94 w 17400"/>
              <a:gd name="p0y15" fmla="*/ 0 h 1458"/>
              <a:gd name="p0x16" fmla="*/ 21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367771"/>
            <a:ext cx="8001229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i="1">
                <a:solidFill>
                  <a:srgbClr val="5C7480"/>
                </a:solidFill>
                <a:cs typeface="+mn-lt"/>
              </a:rPr>
              <a:t>“照明与卫浴是</a:t>
            </a:r>
            <a:r>
              <a:rPr b="1" i="1">
                <a:solidFill>
                  <a:schemeClr val="accent1"/>
                </a:solidFill>
                <a:cs typeface="+mn-lt"/>
              </a:rPr>
              <a:t>容易被忽视的安全细节</a:t>
            </a:r>
            <a:r>
              <a:rPr i="1">
                <a:solidFill>
                  <a:srgbClr val="5C7480"/>
                </a:solidFill>
                <a:cs typeface="+mn-lt"/>
              </a:rPr>
              <a:t>，直接关系老人日常安全与尊严。”</a:t>
            </a:r>
            <a:endParaRPr i="1">
              <a:solidFill>
                <a:srgbClr val="5C7480"/>
              </a:solidFill>
              <a:cs typeface="+mn-lt"/>
            </a:endParaRPr>
          </a:p>
        </p:txBody>
      </p:sp>
      <p:sp>
        <p:nvSpPr>
          <p:cNvPr id="92" name="任意多边形 91"/>
          <p:cNvSpPr/>
          <p:nvPr>
            <p:custDataLst>
              <p:tags r:id="rId4"/>
            </p:custDataLst>
          </p:nvPr>
        </p:nvSpPr>
        <p:spPr>
          <a:xfrm>
            <a:off x="571500" y="6038850"/>
            <a:ext cx="11049000" cy="438150"/>
          </a:xfrm>
          <a:custGeom>
            <a:avLst/>
            <a:gdLst>
              <a:gd name="sw" fmla="*/ 1 w 17400"/>
              <a:gd name="sh" fmla="*/ 1 h 690"/>
              <a:gd name="mins" fmla="min sw sh"/>
              <a:gd name="dsw" fmla="+- 0 sw mins"/>
              <a:gd name="dsh" fmla="+- 0 sh mins"/>
              <a:gd name="p0x0" fmla="*/ 210 w 17400"/>
              <a:gd name="p0y0" fmla="*/ 0 h 690"/>
              <a:gd name="p0x1" fmla="*/ 17190 w 17400"/>
              <a:gd name="p0y1" fmla="*/ 0 h 690"/>
              <a:gd name="p0x2" fmla="*/ 17305 w 17400"/>
              <a:gd name="p0y2" fmla="*/ 0 h 690"/>
              <a:gd name="p0x3" fmla="*/ 17400 w 17400"/>
              <a:gd name="p0y3" fmla="*/ 94 h 690"/>
              <a:gd name="p0x4" fmla="*/ 17400 w 17400"/>
              <a:gd name="p0y4" fmla="*/ 210 h 690"/>
              <a:gd name="p0x5" fmla="*/ 17400 w 17400"/>
              <a:gd name="p0y5" fmla="*/ 480 h 690"/>
              <a:gd name="p0x6" fmla="*/ 17400 w 17400"/>
              <a:gd name="p0y6" fmla="*/ 595 h 690"/>
              <a:gd name="p0x7" fmla="*/ 17305 w 17400"/>
              <a:gd name="p0y7" fmla="*/ 690 h 690"/>
              <a:gd name="p0x8" fmla="*/ 17190 w 17400"/>
              <a:gd name="p0y8" fmla="*/ 690 h 690"/>
              <a:gd name="p0x9" fmla="*/ 210 w 17400"/>
              <a:gd name="p0y9" fmla="*/ 690 h 690"/>
              <a:gd name="p0x10" fmla="*/ 94 w 17400"/>
              <a:gd name="p0y10" fmla="*/ 690 h 690"/>
              <a:gd name="p0x11" fmla="*/ 0 w 17400"/>
              <a:gd name="p0y11" fmla="*/ 595 h 690"/>
              <a:gd name="p0x12" fmla="*/ 0 w 17400"/>
              <a:gd name="p0y12" fmla="*/ 480 h 690"/>
              <a:gd name="p0x13" fmla="*/ 0 w 17400"/>
              <a:gd name="p0y13" fmla="*/ 210 h 690"/>
              <a:gd name="p0x14" fmla="*/ 0 w 17400"/>
              <a:gd name="p0y14" fmla="*/ 94 h 690"/>
              <a:gd name="p0x15" fmla="*/ 94 w 17400"/>
              <a:gd name="p0y15" fmla="*/ 0 h 690"/>
              <a:gd name="p0x16" fmla="*/ 210 w 17400"/>
              <a:gd name="p0y16" fmla="*/ 0 h 6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>
            <p:custDataLst>
              <p:tags r:id="rId5"/>
            </p:custDataLst>
          </p:nvPr>
        </p:nvSpPr>
        <p:spPr>
          <a:xfrm>
            <a:off x="723900" y="6100763"/>
            <a:ext cx="107442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这一细节针对的正是</a:t>
            </a:r>
            <a:r>
              <a:rPr sz="1500" b="1">
                <a:solidFill>
                  <a:schemeClr val="accent1"/>
                </a:solidFill>
                <a:cs typeface="+mn-lt"/>
              </a:rPr>
              <a:t>传统高位呼叫器“跌倒后够不着”</a:t>
            </a:r>
            <a:r>
              <a:rPr sz="1500">
                <a:solidFill>
                  <a:srgbClr val="5C7480"/>
                </a:solidFill>
                <a:cs typeface="+mn-lt"/>
              </a:rPr>
              <a:t>的行业普遍痛点。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2263775"/>
            <a:ext cx="5419725" cy="3617595"/>
          </a:xfrm>
          <a:custGeom>
            <a:avLst/>
            <a:gdLst>
              <a:gd name="sw" fmla="*/ 1 w 8535"/>
              <a:gd name="sh" fmla="*/ 1 h 5696"/>
              <a:gd name="mins" fmla="min sw sh"/>
              <a:gd name="dsw" fmla="+- 0 sw mins"/>
              <a:gd name="dsh" fmla="+- 0 sh mins"/>
              <a:gd name="p0x0" fmla="*/ 300 w 8535"/>
              <a:gd name="p0y0" fmla="*/ 0 h 5696"/>
              <a:gd name="p0x1" fmla="*/ 8235 w 8535"/>
              <a:gd name="p0y1" fmla="*/ 0 h 5696"/>
              <a:gd name="p0x2" fmla="*/ 8400 w 8535"/>
              <a:gd name="p0y2" fmla="*/ 0 h 5696"/>
              <a:gd name="p0x3" fmla="*/ 8535 w 8535"/>
              <a:gd name="p0y3" fmla="*/ 134 h 5696"/>
              <a:gd name="p0x4" fmla="*/ 8535 w 8535"/>
              <a:gd name="p0y4" fmla="*/ 300 h 5696"/>
              <a:gd name="p0x5" fmla="*/ 8535 w 8535"/>
              <a:gd name="p0y5" fmla="*/ 5396 h 5696"/>
              <a:gd name="p0x6" fmla="*/ 8535 w 8535"/>
              <a:gd name="p0y6" fmla="*/ 5562 h 5696"/>
              <a:gd name="p0x7" fmla="*/ 8400 w 8535"/>
              <a:gd name="p0y7" fmla="*/ 5696 h 5696"/>
              <a:gd name="p0x8" fmla="*/ 8235 w 8535"/>
              <a:gd name="p0y8" fmla="*/ 5696 h 5696"/>
              <a:gd name="p0x9" fmla="*/ 300 w 8535"/>
              <a:gd name="p0y9" fmla="*/ 5696 h 5696"/>
              <a:gd name="p0x10" fmla="*/ 134 w 8535"/>
              <a:gd name="p0y10" fmla="*/ 5696 h 5696"/>
              <a:gd name="p0x11" fmla="*/ 0 w 8535"/>
              <a:gd name="p0y11" fmla="*/ 5562 h 5696"/>
              <a:gd name="p0x12" fmla="*/ 0 w 8535"/>
              <a:gd name="p0y12" fmla="*/ 5396 h 5696"/>
              <a:gd name="p0x13" fmla="*/ 0 w 8535"/>
              <a:gd name="p0y13" fmla="*/ 300 h 5696"/>
              <a:gd name="p0x14" fmla="*/ 0 w 8535"/>
              <a:gd name="p0y14" fmla="*/ 134 h 5696"/>
              <a:gd name="p0x15" fmla="*/ 134 w 8535"/>
              <a:gd name="p0y15" fmla="*/ 0 h 5696"/>
              <a:gd name="p0x16" fmla="*/ 300 w 8535"/>
              <a:gd name="p0y16" fmla="*/ 0 h 56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4" name="组合 93"/>
          <p:cNvGrpSpPr/>
          <p:nvPr/>
        </p:nvGrpSpPr>
        <p:grpSpPr>
          <a:xfrm>
            <a:off x="733425" y="2421255"/>
            <a:ext cx="5105400" cy="427990"/>
            <a:chOff x="1155" y="3813"/>
            <a:chExt cx="8040" cy="674"/>
          </a:xfrm>
        </p:grpSpPr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1155" y="3813"/>
              <a:ext cx="8040" cy="675"/>
            </a:xfrm>
            <a:custGeom>
              <a:avLst/>
              <a:gdLst>
                <a:gd name="sw" fmla="*/ 1 w 8040"/>
                <a:gd name="sh" fmla="*/ 1 h 675"/>
                <a:gd name="mins" fmla="min sw sh"/>
                <a:gd name="dsw" fmla="+- 0 sw mins"/>
                <a:gd name="dsh" fmla="+- 0 sh mins"/>
                <a:gd name="p0x0" fmla="*/ 0 w 8040"/>
                <a:gd name="p0y0" fmla="*/ 0 h 675"/>
                <a:gd name="p0x1" fmla="*/ 8040 w 8040"/>
                <a:gd name="p0y1" fmla="*/ 0 h 675"/>
                <a:gd name="p0x2" fmla="*/ 8040 w 8040"/>
                <a:gd name="p0y2" fmla="*/ 675 h 675"/>
                <a:gd name="p0x3" fmla="*/ 0 w 8040"/>
                <a:gd name="p0y3" fmla="*/ 675 h 675"/>
                <a:gd name="p0x4" fmla="*/ 0 w 804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1155" y="4473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37870" y="24257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486f7a1e-b4a4-11f1-9e3d-ea9cd3b0b84b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13" b="13"/>
          <a:stretch>
            <a:fillRect/>
          </a:stretch>
        </p:blipFill>
        <p:spPr>
          <a:xfrm>
            <a:off x="800100" y="248793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152525" y="2434619"/>
            <a:ext cx="40653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公共照明标准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298440" y="24498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5417944" y="2492721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4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733425" y="3087370"/>
            <a:ext cx="5105400" cy="381000"/>
            <a:chOff x="1155" y="4862"/>
            <a:chExt cx="8040" cy="600"/>
          </a:xfrm>
        </p:grpSpPr>
        <p:sp>
          <p:nvSpPr>
            <p:cNvPr id="17" name="任意多边形 16"/>
            <p:cNvSpPr/>
            <p:nvPr>
              <p:custDataLst>
                <p:tags r:id="rId16"/>
              </p:custDataLst>
            </p:nvPr>
          </p:nvSpPr>
          <p:spPr>
            <a:xfrm>
              <a:off x="1155" y="4862"/>
              <a:ext cx="8040" cy="600"/>
            </a:xfrm>
            <a:custGeom>
              <a:avLst/>
              <a:gdLst>
                <a:gd name="sw" fmla="*/ 1 w 8040"/>
                <a:gd name="sh" fmla="*/ 1 h 600"/>
                <a:gd name="mins" fmla="min sw sh"/>
                <a:gd name="dsw" fmla="+- 0 sw mins"/>
                <a:gd name="dsh" fmla="+- 0 sh mins"/>
                <a:gd name="p0x0" fmla="*/ 210 w 8040"/>
                <a:gd name="p0y0" fmla="*/ 0 h 600"/>
                <a:gd name="p0x1" fmla="*/ 7830 w 8040"/>
                <a:gd name="p0y1" fmla="*/ 0 h 600"/>
                <a:gd name="p0x2" fmla="*/ 7945 w 8040"/>
                <a:gd name="p0y2" fmla="*/ 0 h 600"/>
                <a:gd name="p0x3" fmla="*/ 8040 w 8040"/>
                <a:gd name="p0y3" fmla="*/ 94 h 600"/>
                <a:gd name="p0x4" fmla="*/ 8040 w 8040"/>
                <a:gd name="p0y4" fmla="*/ 210 h 600"/>
                <a:gd name="p0x5" fmla="*/ 8040 w 8040"/>
                <a:gd name="p0y5" fmla="*/ 390 h 600"/>
                <a:gd name="p0x6" fmla="*/ 8040 w 8040"/>
                <a:gd name="p0y6" fmla="*/ 505 h 600"/>
                <a:gd name="p0x7" fmla="*/ 7945 w 8040"/>
                <a:gd name="p0y7" fmla="*/ 600 h 600"/>
                <a:gd name="p0x8" fmla="*/ 7830 w 8040"/>
                <a:gd name="p0y8" fmla="*/ 600 h 600"/>
                <a:gd name="p0x9" fmla="*/ 210 w 8040"/>
                <a:gd name="p0y9" fmla="*/ 600 h 600"/>
                <a:gd name="p0x10" fmla="*/ 94 w 8040"/>
                <a:gd name="p0y10" fmla="*/ 600 h 600"/>
                <a:gd name="p0x11" fmla="*/ 0 w 8040"/>
                <a:gd name="p0y11" fmla="*/ 505 h 600"/>
                <a:gd name="p0x12" fmla="*/ 0 w 8040"/>
                <a:gd name="p0y12" fmla="*/ 390 h 600"/>
                <a:gd name="p0x13" fmla="*/ 0 w 8040"/>
                <a:gd name="p0y13" fmla="*/ 210 h 600"/>
                <a:gd name="p0x14" fmla="*/ 0 w 8040"/>
                <a:gd name="p0y14" fmla="*/ 94 h 600"/>
                <a:gd name="p0x15" fmla="*/ 94 w 8040"/>
                <a:gd name="p0y15" fmla="*/ 0 h 600"/>
                <a:gd name="p0x16" fmla="*/ 210 w 8040"/>
                <a:gd name="p0y16" fmla="*/ 0 h 6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7"/>
              </p:custDataLst>
            </p:nvPr>
          </p:nvSpPr>
          <p:spPr>
            <a:xfrm>
              <a:off x="1284" y="4862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80 w 7848"/>
                <a:gd name="p0y0" fmla="*/ 0 h 72"/>
                <a:gd name="p0x1" fmla="*/ 7700 w 7848"/>
                <a:gd name="p0y1" fmla="*/ 0 h 72"/>
                <a:gd name="p0x2" fmla="*/ 7758 w 7848"/>
                <a:gd name="p0y2" fmla="*/ 0 h 72"/>
                <a:gd name="p0x3" fmla="*/ 7810 w 7848"/>
                <a:gd name="p0y3" fmla="*/ 23 h 72"/>
                <a:gd name="p0x4" fmla="*/ 7848 w 7848"/>
                <a:gd name="p0y4" fmla="*/ 61 h 72"/>
                <a:gd name="p0x5" fmla="*/ 7838 w 7848"/>
                <a:gd name="p0y5" fmla="*/ 72 h 72"/>
                <a:gd name="p0x6" fmla="*/ 7803 w 7848"/>
                <a:gd name="p0y6" fmla="*/ 36 h 72"/>
                <a:gd name="p0x7" fmla="*/ 7754 w 7848"/>
                <a:gd name="p0y7" fmla="*/ 15 h 72"/>
                <a:gd name="p0x8" fmla="*/ 7700 w 7848"/>
                <a:gd name="p0y8" fmla="*/ 15 h 72"/>
                <a:gd name="p0x9" fmla="*/ 80 w 7848"/>
                <a:gd name="p0y9" fmla="*/ 15 h 72"/>
                <a:gd name="p0x10" fmla="*/ 58 w 7848"/>
                <a:gd name="p0y10" fmla="*/ 15 h 72"/>
                <a:gd name="p0x11" fmla="*/ 36 w 7848"/>
                <a:gd name="p0y11" fmla="*/ 20 h 72"/>
                <a:gd name="p0x12" fmla="*/ 17 w 7848"/>
                <a:gd name="p0y12" fmla="*/ 29 h 72"/>
                <a:gd name="p0x13" fmla="*/ 0 w 7848"/>
                <a:gd name="p0y13" fmla="*/ 15 h 72"/>
                <a:gd name="p0x14" fmla="*/ 0 w 7848"/>
                <a:gd name="p0y14" fmla="*/ 15 h 72"/>
                <a:gd name="p0x15" fmla="*/ 24 w 7848"/>
                <a:gd name="p0y15" fmla="*/ 5 h 72"/>
                <a:gd name="p0x16" fmla="*/ 51 w 7848"/>
                <a:gd name="p0y16" fmla="*/ 0 h 72"/>
                <a:gd name="p0x17" fmla="*/ 80 w 784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8"/>
              </p:custDataLst>
            </p:nvPr>
          </p:nvSpPr>
          <p:spPr>
            <a:xfrm>
              <a:off x="9122" y="4923"/>
              <a:ext cx="73" cy="477"/>
            </a:xfrm>
            <a:custGeom>
              <a:avLst/>
              <a:gdLst>
                <a:gd name="sw" fmla="*/ 1 w 72"/>
                <a:gd name="sh" fmla="*/ 1 h 476"/>
                <a:gd name="mins" fmla="min sw sh"/>
                <a:gd name="dsw" fmla="+- 0 sw mins"/>
                <a:gd name="dsh" fmla="+- 0 sh mins"/>
                <a:gd name="p0x0" fmla="*/ 72 w 72"/>
                <a:gd name="p0y0" fmla="*/ 148 h 476"/>
                <a:gd name="p0x1" fmla="*/ 72 w 72"/>
                <a:gd name="p0y1" fmla="*/ 328 h 476"/>
                <a:gd name="p0x2" fmla="*/ 72 w 72"/>
                <a:gd name="p0y2" fmla="*/ 386 h 476"/>
                <a:gd name="p0x3" fmla="*/ 48 w 72"/>
                <a:gd name="p0y3" fmla="*/ 438 h 476"/>
                <a:gd name="p0x4" fmla="*/ 10 w 72"/>
                <a:gd name="p0y4" fmla="*/ 476 h 476"/>
                <a:gd name="p0x5" fmla="*/ 0 w 72"/>
                <a:gd name="p0y5" fmla="*/ 466 h 476"/>
                <a:gd name="p0x6" fmla="*/ 35 w 72"/>
                <a:gd name="p0y6" fmla="*/ 431 h 476"/>
                <a:gd name="p0x7" fmla="*/ 57 w 72"/>
                <a:gd name="p0y7" fmla="*/ 382 h 476"/>
                <a:gd name="p0x8" fmla="*/ 57 w 72"/>
                <a:gd name="p0y8" fmla="*/ 328 h 476"/>
                <a:gd name="p0x9" fmla="*/ 57 w 72"/>
                <a:gd name="p0y9" fmla="*/ 148 h 476"/>
                <a:gd name="p0x10" fmla="*/ 57 w 72"/>
                <a:gd name="p0y10" fmla="*/ 94 h 476"/>
                <a:gd name="p0x11" fmla="*/ 35 w 72"/>
                <a:gd name="p0y11" fmla="*/ 45 h 476"/>
                <a:gd name="p0x12" fmla="*/ 0 w 72"/>
                <a:gd name="p0y12" fmla="*/ 10 h 476"/>
                <a:gd name="p0x13" fmla="*/ 10 w 72"/>
                <a:gd name="p0y13" fmla="*/ 0 h 476"/>
                <a:gd name="p0x14" fmla="*/ 48 w 72"/>
                <a:gd name="p0y14" fmla="*/ 38 h 476"/>
                <a:gd name="p0x15" fmla="*/ 72 w 72"/>
                <a:gd name="p0y15" fmla="*/ 90 h 476"/>
                <a:gd name="p0x16" fmla="*/ 72 w 72"/>
                <a:gd name="p0y16" fmla="*/ 148 h 4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9"/>
              </p:custDataLst>
            </p:nvPr>
          </p:nvSpPr>
          <p:spPr>
            <a:xfrm>
              <a:off x="1284" y="5390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7700 w 7848"/>
                <a:gd name="p0y0" fmla="*/ 72 h 72"/>
                <a:gd name="p0x1" fmla="*/ 80 w 7848"/>
                <a:gd name="p0y1" fmla="*/ 72 h 72"/>
                <a:gd name="p0x2" fmla="*/ 51 w 7848"/>
                <a:gd name="p0y2" fmla="*/ 72 h 72"/>
                <a:gd name="p0x3" fmla="*/ 24 w 7848"/>
                <a:gd name="p0y3" fmla="*/ 66 h 72"/>
                <a:gd name="p0x4" fmla="*/ 0 w 7848"/>
                <a:gd name="p0y4" fmla="*/ 56 h 72"/>
                <a:gd name="p0x5" fmla="*/ 17 w 7848"/>
                <a:gd name="p0y5" fmla="*/ 42 h 72"/>
                <a:gd name="p0x6" fmla="*/ 17 w 7848"/>
                <a:gd name="p0y6" fmla="*/ 42 h 72"/>
                <a:gd name="p0x7" fmla="*/ 36 w 7848"/>
                <a:gd name="p0y7" fmla="*/ 51 h 72"/>
                <a:gd name="p0x8" fmla="*/ 58 w 7848"/>
                <a:gd name="p0y8" fmla="*/ 57 h 72"/>
                <a:gd name="p0x9" fmla="*/ 80 w 7848"/>
                <a:gd name="p0y9" fmla="*/ 57 h 72"/>
                <a:gd name="p0x10" fmla="*/ 7700 w 7848"/>
                <a:gd name="p0y10" fmla="*/ 57 h 72"/>
                <a:gd name="p0x11" fmla="*/ 7754 w 7848"/>
                <a:gd name="p0y11" fmla="*/ 57 h 72"/>
                <a:gd name="p0x12" fmla="*/ 7803 w 7848"/>
                <a:gd name="p0y12" fmla="*/ 35 h 72"/>
                <a:gd name="p0x13" fmla="*/ 7838 w 7848"/>
                <a:gd name="p0y13" fmla="*/ 0 h 72"/>
                <a:gd name="p0x14" fmla="*/ 7848 w 7848"/>
                <a:gd name="p0y14" fmla="*/ 10 h 72"/>
                <a:gd name="p0x15" fmla="*/ 7810 w 7848"/>
                <a:gd name="p0y15" fmla="*/ 48 h 72"/>
                <a:gd name="p0x16" fmla="*/ 7758 w 7848"/>
                <a:gd name="p0y16" fmla="*/ 72 h 72"/>
                <a:gd name="p0x17" fmla="*/ 7700 w 784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1155" y="4878"/>
              <a:ext cx="146" cy="568"/>
            </a:xfrm>
            <a:custGeom>
              <a:avLst/>
              <a:gdLst>
                <a:gd name="sw" fmla="*/ 1 w 146"/>
                <a:gd name="sh" fmla="*/ 1 h 568"/>
                <a:gd name="mins" fmla="min sw sh"/>
                <a:gd name="dsw" fmla="+- 0 sw mins"/>
                <a:gd name="dsh" fmla="+- 0 sh mins"/>
                <a:gd name="p0x0" fmla="*/ 0 w 146"/>
                <a:gd name="p0y0" fmla="*/ 374 h 568"/>
                <a:gd name="p0x1" fmla="*/ 0 w 146"/>
                <a:gd name="p0y1" fmla="*/ 194 h 568"/>
                <a:gd name="p0x2" fmla="*/ 0 w 146"/>
                <a:gd name="p0y2" fmla="*/ 106 h 568"/>
                <a:gd name="p0x3" fmla="*/ 53 w 146"/>
                <a:gd name="p0y3" fmla="*/ 31 h 568"/>
                <a:gd name="p0x4" fmla="*/ 129 w 146"/>
                <a:gd name="p0y4" fmla="*/ 0 h 568"/>
                <a:gd name="p0x5" fmla="*/ 146 w 146"/>
                <a:gd name="p0y5" fmla="*/ 13 h 568"/>
                <a:gd name="p0x6" fmla="*/ 146 w 146"/>
                <a:gd name="p0y6" fmla="*/ 13 h 568"/>
                <a:gd name="p0x7" fmla="*/ 87 w 146"/>
                <a:gd name="p0y7" fmla="*/ 43 h 568"/>
                <a:gd name="p0x8" fmla="*/ 45 w 146"/>
                <a:gd name="p0y8" fmla="*/ 112 h 568"/>
                <a:gd name="p0x9" fmla="*/ 45 w 146"/>
                <a:gd name="p0y9" fmla="*/ 194 h 568"/>
                <a:gd name="p0x10" fmla="*/ 45 w 146"/>
                <a:gd name="p0y10" fmla="*/ 374 h 568"/>
                <a:gd name="p0x11" fmla="*/ 45 w 146"/>
                <a:gd name="p0y11" fmla="*/ 455 h 568"/>
                <a:gd name="p0x12" fmla="*/ 87 w 146"/>
                <a:gd name="p0y12" fmla="*/ 524 h 568"/>
                <a:gd name="p0x13" fmla="*/ 146 w 146"/>
                <a:gd name="p0y13" fmla="*/ 554 h 568"/>
                <a:gd name="p0x14" fmla="*/ 129 w 146"/>
                <a:gd name="p0y14" fmla="*/ 568 h 568"/>
                <a:gd name="p0x15" fmla="*/ 129 w 146"/>
                <a:gd name="p0y15" fmla="*/ 568 h 568"/>
                <a:gd name="p0x16" fmla="*/ 53 w 146"/>
                <a:gd name="p0y16" fmla="*/ 536 h 568"/>
                <a:gd name="p0x17" fmla="*/ 0 w 146"/>
                <a:gd name="p0y17" fmla="*/ 461 h 568"/>
                <a:gd name="p0x18" fmla="*/ 0 w 146"/>
                <a:gd name="p0y18" fmla="*/ 374 h 56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76300" y="3144736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一般区域照度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2133600" y="3119971"/>
            <a:ext cx="88515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≥200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2904458" y="317807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C7480"/>
                </a:solidFill>
                <a:cs typeface="+mn-lt"/>
              </a:rPr>
              <a:t>勒克斯</a:t>
            </a:r>
            <a:endParaRPr sz="12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733425" y="3705860"/>
            <a:ext cx="5105400" cy="381000"/>
            <a:chOff x="1155" y="5836"/>
            <a:chExt cx="8040" cy="600"/>
          </a:xfrm>
        </p:grpSpPr>
        <p:sp>
          <p:nvSpPr>
            <p:cNvPr id="26" name="任意多边形 25"/>
            <p:cNvSpPr/>
            <p:nvPr>
              <p:custDataLst>
                <p:tags r:id="rId24"/>
              </p:custDataLst>
            </p:nvPr>
          </p:nvSpPr>
          <p:spPr>
            <a:xfrm>
              <a:off x="1155" y="5836"/>
              <a:ext cx="8040" cy="600"/>
            </a:xfrm>
            <a:custGeom>
              <a:avLst/>
              <a:gdLst>
                <a:gd name="sw" fmla="*/ 1 w 8040"/>
                <a:gd name="sh" fmla="*/ 1 h 600"/>
                <a:gd name="mins" fmla="min sw sh"/>
                <a:gd name="dsw" fmla="+- 0 sw mins"/>
                <a:gd name="dsh" fmla="+- 0 sh mins"/>
                <a:gd name="p0x0" fmla="*/ 210 w 8040"/>
                <a:gd name="p0y0" fmla="*/ 0 h 600"/>
                <a:gd name="p0x1" fmla="*/ 7830 w 8040"/>
                <a:gd name="p0y1" fmla="*/ 0 h 600"/>
                <a:gd name="p0x2" fmla="*/ 7945 w 8040"/>
                <a:gd name="p0y2" fmla="*/ 0 h 600"/>
                <a:gd name="p0x3" fmla="*/ 8040 w 8040"/>
                <a:gd name="p0y3" fmla="*/ 94 h 600"/>
                <a:gd name="p0x4" fmla="*/ 8040 w 8040"/>
                <a:gd name="p0y4" fmla="*/ 210 h 600"/>
                <a:gd name="p0x5" fmla="*/ 8040 w 8040"/>
                <a:gd name="p0y5" fmla="*/ 390 h 600"/>
                <a:gd name="p0x6" fmla="*/ 8040 w 8040"/>
                <a:gd name="p0y6" fmla="*/ 505 h 600"/>
                <a:gd name="p0x7" fmla="*/ 7945 w 8040"/>
                <a:gd name="p0y7" fmla="*/ 600 h 600"/>
                <a:gd name="p0x8" fmla="*/ 7830 w 8040"/>
                <a:gd name="p0y8" fmla="*/ 600 h 600"/>
                <a:gd name="p0x9" fmla="*/ 210 w 8040"/>
                <a:gd name="p0y9" fmla="*/ 600 h 600"/>
                <a:gd name="p0x10" fmla="*/ 94 w 8040"/>
                <a:gd name="p0y10" fmla="*/ 600 h 600"/>
                <a:gd name="p0x11" fmla="*/ 0 w 8040"/>
                <a:gd name="p0y11" fmla="*/ 505 h 600"/>
                <a:gd name="p0x12" fmla="*/ 0 w 8040"/>
                <a:gd name="p0y12" fmla="*/ 390 h 600"/>
                <a:gd name="p0x13" fmla="*/ 0 w 8040"/>
                <a:gd name="p0y13" fmla="*/ 210 h 600"/>
                <a:gd name="p0x14" fmla="*/ 0 w 8040"/>
                <a:gd name="p0y14" fmla="*/ 94 h 600"/>
                <a:gd name="p0x15" fmla="*/ 94 w 8040"/>
                <a:gd name="p0y15" fmla="*/ 0 h 600"/>
                <a:gd name="p0x16" fmla="*/ 210 w 8040"/>
                <a:gd name="p0y16" fmla="*/ 0 h 6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5"/>
              </p:custDataLst>
            </p:nvPr>
          </p:nvSpPr>
          <p:spPr>
            <a:xfrm>
              <a:off x="1284" y="5836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80 w 7848"/>
                <a:gd name="p0y0" fmla="*/ 0 h 72"/>
                <a:gd name="p0x1" fmla="*/ 7700 w 7848"/>
                <a:gd name="p0y1" fmla="*/ 0 h 72"/>
                <a:gd name="p0x2" fmla="*/ 7758 w 7848"/>
                <a:gd name="p0y2" fmla="*/ 0 h 72"/>
                <a:gd name="p0x3" fmla="*/ 7810 w 7848"/>
                <a:gd name="p0y3" fmla="*/ 23 h 72"/>
                <a:gd name="p0x4" fmla="*/ 7848 w 7848"/>
                <a:gd name="p0y4" fmla="*/ 61 h 72"/>
                <a:gd name="p0x5" fmla="*/ 7838 w 7848"/>
                <a:gd name="p0y5" fmla="*/ 72 h 72"/>
                <a:gd name="p0x6" fmla="*/ 7803 w 7848"/>
                <a:gd name="p0y6" fmla="*/ 36 h 72"/>
                <a:gd name="p0x7" fmla="*/ 7754 w 7848"/>
                <a:gd name="p0y7" fmla="*/ 15 h 72"/>
                <a:gd name="p0x8" fmla="*/ 7700 w 7848"/>
                <a:gd name="p0y8" fmla="*/ 15 h 72"/>
                <a:gd name="p0x9" fmla="*/ 80 w 7848"/>
                <a:gd name="p0y9" fmla="*/ 15 h 72"/>
                <a:gd name="p0x10" fmla="*/ 58 w 7848"/>
                <a:gd name="p0y10" fmla="*/ 15 h 72"/>
                <a:gd name="p0x11" fmla="*/ 36 w 7848"/>
                <a:gd name="p0y11" fmla="*/ 20 h 72"/>
                <a:gd name="p0x12" fmla="*/ 17 w 7848"/>
                <a:gd name="p0y12" fmla="*/ 29 h 72"/>
                <a:gd name="p0x13" fmla="*/ 0 w 7848"/>
                <a:gd name="p0y13" fmla="*/ 15 h 72"/>
                <a:gd name="p0x14" fmla="*/ 0 w 7848"/>
                <a:gd name="p0y14" fmla="*/ 15 h 72"/>
                <a:gd name="p0x15" fmla="*/ 24 w 7848"/>
                <a:gd name="p0y15" fmla="*/ 5 h 72"/>
                <a:gd name="p0x16" fmla="*/ 51 w 7848"/>
                <a:gd name="p0y16" fmla="*/ 0 h 72"/>
                <a:gd name="p0x17" fmla="*/ 80 w 784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6"/>
              </p:custDataLst>
            </p:nvPr>
          </p:nvSpPr>
          <p:spPr>
            <a:xfrm>
              <a:off x="9122" y="5898"/>
              <a:ext cx="73" cy="477"/>
            </a:xfrm>
            <a:custGeom>
              <a:avLst/>
              <a:gdLst>
                <a:gd name="sw" fmla="*/ 1 w 72"/>
                <a:gd name="sh" fmla="*/ 1 h 476"/>
                <a:gd name="mins" fmla="min sw sh"/>
                <a:gd name="dsw" fmla="+- 0 sw mins"/>
                <a:gd name="dsh" fmla="+- 0 sh mins"/>
                <a:gd name="p0x0" fmla="*/ 72 w 72"/>
                <a:gd name="p0y0" fmla="*/ 148 h 476"/>
                <a:gd name="p0x1" fmla="*/ 72 w 72"/>
                <a:gd name="p0y1" fmla="*/ 328 h 476"/>
                <a:gd name="p0x2" fmla="*/ 72 w 72"/>
                <a:gd name="p0y2" fmla="*/ 386 h 476"/>
                <a:gd name="p0x3" fmla="*/ 48 w 72"/>
                <a:gd name="p0y3" fmla="*/ 438 h 476"/>
                <a:gd name="p0x4" fmla="*/ 10 w 72"/>
                <a:gd name="p0y4" fmla="*/ 476 h 476"/>
                <a:gd name="p0x5" fmla="*/ 0 w 72"/>
                <a:gd name="p0y5" fmla="*/ 466 h 476"/>
                <a:gd name="p0x6" fmla="*/ 35 w 72"/>
                <a:gd name="p0y6" fmla="*/ 431 h 476"/>
                <a:gd name="p0x7" fmla="*/ 57 w 72"/>
                <a:gd name="p0y7" fmla="*/ 382 h 476"/>
                <a:gd name="p0x8" fmla="*/ 57 w 72"/>
                <a:gd name="p0y8" fmla="*/ 328 h 476"/>
                <a:gd name="p0x9" fmla="*/ 57 w 72"/>
                <a:gd name="p0y9" fmla="*/ 148 h 476"/>
                <a:gd name="p0x10" fmla="*/ 57 w 72"/>
                <a:gd name="p0y10" fmla="*/ 94 h 476"/>
                <a:gd name="p0x11" fmla="*/ 35 w 72"/>
                <a:gd name="p0y11" fmla="*/ 45 h 476"/>
                <a:gd name="p0x12" fmla="*/ 0 w 72"/>
                <a:gd name="p0y12" fmla="*/ 10 h 476"/>
                <a:gd name="p0x13" fmla="*/ 10 w 72"/>
                <a:gd name="p0y13" fmla="*/ 0 h 476"/>
                <a:gd name="p0x14" fmla="*/ 48 w 72"/>
                <a:gd name="p0y14" fmla="*/ 38 h 476"/>
                <a:gd name="p0x15" fmla="*/ 72 w 72"/>
                <a:gd name="p0y15" fmla="*/ 90 h 476"/>
                <a:gd name="p0x16" fmla="*/ 72 w 72"/>
                <a:gd name="p0y16" fmla="*/ 148 h 4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7"/>
              </p:custDataLst>
            </p:nvPr>
          </p:nvSpPr>
          <p:spPr>
            <a:xfrm>
              <a:off x="1284" y="6364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7700 w 7848"/>
                <a:gd name="p0y0" fmla="*/ 72 h 72"/>
                <a:gd name="p0x1" fmla="*/ 80 w 7848"/>
                <a:gd name="p0y1" fmla="*/ 72 h 72"/>
                <a:gd name="p0x2" fmla="*/ 51 w 7848"/>
                <a:gd name="p0y2" fmla="*/ 72 h 72"/>
                <a:gd name="p0x3" fmla="*/ 24 w 7848"/>
                <a:gd name="p0y3" fmla="*/ 66 h 72"/>
                <a:gd name="p0x4" fmla="*/ 0 w 7848"/>
                <a:gd name="p0y4" fmla="*/ 56 h 72"/>
                <a:gd name="p0x5" fmla="*/ 17 w 7848"/>
                <a:gd name="p0y5" fmla="*/ 42 h 72"/>
                <a:gd name="p0x6" fmla="*/ 17 w 7848"/>
                <a:gd name="p0y6" fmla="*/ 42 h 72"/>
                <a:gd name="p0x7" fmla="*/ 36 w 7848"/>
                <a:gd name="p0y7" fmla="*/ 51 h 72"/>
                <a:gd name="p0x8" fmla="*/ 58 w 7848"/>
                <a:gd name="p0y8" fmla="*/ 57 h 72"/>
                <a:gd name="p0x9" fmla="*/ 80 w 7848"/>
                <a:gd name="p0y9" fmla="*/ 57 h 72"/>
                <a:gd name="p0x10" fmla="*/ 7700 w 7848"/>
                <a:gd name="p0y10" fmla="*/ 57 h 72"/>
                <a:gd name="p0x11" fmla="*/ 7754 w 7848"/>
                <a:gd name="p0y11" fmla="*/ 57 h 72"/>
                <a:gd name="p0x12" fmla="*/ 7803 w 7848"/>
                <a:gd name="p0y12" fmla="*/ 35 h 72"/>
                <a:gd name="p0x13" fmla="*/ 7838 w 7848"/>
                <a:gd name="p0y13" fmla="*/ 0 h 72"/>
                <a:gd name="p0x14" fmla="*/ 7848 w 7848"/>
                <a:gd name="p0y14" fmla="*/ 10 h 72"/>
                <a:gd name="p0x15" fmla="*/ 7810 w 7848"/>
                <a:gd name="p0y15" fmla="*/ 48 h 72"/>
                <a:gd name="p0x16" fmla="*/ 7758 w 7848"/>
                <a:gd name="p0y16" fmla="*/ 72 h 72"/>
                <a:gd name="p0x17" fmla="*/ 7700 w 784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8"/>
              </p:custDataLst>
            </p:nvPr>
          </p:nvSpPr>
          <p:spPr>
            <a:xfrm>
              <a:off x="1155" y="5852"/>
              <a:ext cx="146" cy="568"/>
            </a:xfrm>
            <a:custGeom>
              <a:avLst/>
              <a:gdLst>
                <a:gd name="sw" fmla="*/ 1 w 146"/>
                <a:gd name="sh" fmla="*/ 1 h 568"/>
                <a:gd name="mins" fmla="min sw sh"/>
                <a:gd name="dsw" fmla="+- 0 sw mins"/>
                <a:gd name="dsh" fmla="+- 0 sh mins"/>
                <a:gd name="p0x0" fmla="*/ 0 w 146"/>
                <a:gd name="p0y0" fmla="*/ 374 h 568"/>
                <a:gd name="p0x1" fmla="*/ 0 w 146"/>
                <a:gd name="p0y1" fmla="*/ 194 h 568"/>
                <a:gd name="p0x2" fmla="*/ 0 w 146"/>
                <a:gd name="p0y2" fmla="*/ 106 h 568"/>
                <a:gd name="p0x3" fmla="*/ 53 w 146"/>
                <a:gd name="p0y3" fmla="*/ 31 h 568"/>
                <a:gd name="p0x4" fmla="*/ 129 w 146"/>
                <a:gd name="p0y4" fmla="*/ 0 h 568"/>
                <a:gd name="p0x5" fmla="*/ 146 w 146"/>
                <a:gd name="p0y5" fmla="*/ 13 h 568"/>
                <a:gd name="p0x6" fmla="*/ 146 w 146"/>
                <a:gd name="p0y6" fmla="*/ 13 h 568"/>
                <a:gd name="p0x7" fmla="*/ 87 w 146"/>
                <a:gd name="p0y7" fmla="*/ 43 h 568"/>
                <a:gd name="p0x8" fmla="*/ 45 w 146"/>
                <a:gd name="p0y8" fmla="*/ 112 h 568"/>
                <a:gd name="p0x9" fmla="*/ 45 w 146"/>
                <a:gd name="p0y9" fmla="*/ 194 h 568"/>
                <a:gd name="p0x10" fmla="*/ 45 w 146"/>
                <a:gd name="p0y10" fmla="*/ 374 h 568"/>
                <a:gd name="p0x11" fmla="*/ 45 w 146"/>
                <a:gd name="p0y11" fmla="*/ 455 h 568"/>
                <a:gd name="p0x12" fmla="*/ 87 w 146"/>
                <a:gd name="p0y12" fmla="*/ 524 h 568"/>
                <a:gd name="p0x13" fmla="*/ 146 w 146"/>
                <a:gd name="p0y13" fmla="*/ 554 h 568"/>
                <a:gd name="p0x14" fmla="*/ 129 w 146"/>
                <a:gd name="p0y14" fmla="*/ 568 h 568"/>
                <a:gd name="p0x15" fmla="*/ 129 w 146"/>
                <a:gd name="p0y15" fmla="*/ 568 h 568"/>
                <a:gd name="p0x16" fmla="*/ 53 w 146"/>
                <a:gd name="p0y16" fmla="*/ 536 h 568"/>
                <a:gd name="p0x17" fmla="*/ 0 w 146"/>
                <a:gd name="p0y17" fmla="*/ 461 h 568"/>
                <a:gd name="p0x18" fmla="*/ 0 w 146"/>
                <a:gd name="p0y18" fmla="*/ 374 h 56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76300" y="3763413"/>
            <a:ext cx="1143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活动交流区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1943100" y="3738648"/>
            <a:ext cx="88515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≥300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2713958" y="3796751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C7480"/>
                </a:solidFill>
                <a:cs typeface="+mn-lt"/>
              </a:rPr>
              <a:t>勒克斯</a:t>
            </a:r>
            <a:endParaRPr sz="12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733425" y="4324350"/>
            <a:ext cx="5105400" cy="381000"/>
            <a:chOff x="1155" y="6810"/>
            <a:chExt cx="8040" cy="600"/>
          </a:xfrm>
        </p:grpSpPr>
        <p:sp>
          <p:nvSpPr>
            <p:cNvPr id="35" name="任意多边形 34"/>
            <p:cNvSpPr/>
            <p:nvPr>
              <p:custDataLst>
                <p:tags r:id="rId32"/>
              </p:custDataLst>
            </p:nvPr>
          </p:nvSpPr>
          <p:spPr>
            <a:xfrm>
              <a:off x="1155" y="6810"/>
              <a:ext cx="8040" cy="600"/>
            </a:xfrm>
            <a:custGeom>
              <a:avLst/>
              <a:gdLst>
                <a:gd name="sw" fmla="*/ 1 w 8040"/>
                <a:gd name="sh" fmla="*/ 1 h 600"/>
                <a:gd name="mins" fmla="min sw sh"/>
                <a:gd name="dsw" fmla="+- 0 sw mins"/>
                <a:gd name="dsh" fmla="+- 0 sh mins"/>
                <a:gd name="p0x0" fmla="*/ 210 w 8040"/>
                <a:gd name="p0y0" fmla="*/ 0 h 600"/>
                <a:gd name="p0x1" fmla="*/ 7830 w 8040"/>
                <a:gd name="p0y1" fmla="*/ 0 h 600"/>
                <a:gd name="p0x2" fmla="*/ 7945 w 8040"/>
                <a:gd name="p0y2" fmla="*/ 0 h 600"/>
                <a:gd name="p0x3" fmla="*/ 8040 w 8040"/>
                <a:gd name="p0y3" fmla="*/ 94 h 600"/>
                <a:gd name="p0x4" fmla="*/ 8040 w 8040"/>
                <a:gd name="p0y4" fmla="*/ 210 h 600"/>
                <a:gd name="p0x5" fmla="*/ 8040 w 8040"/>
                <a:gd name="p0y5" fmla="*/ 390 h 600"/>
                <a:gd name="p0x6" fmla="*/ 8040 w 8040"/>
                <a:gd name="p0y6" fmla="*/ 505 h 600"/>
                <a:gd name="p0x7" fmla="*/ 7945 w 8040"/>
                <a:gd name="p0y7" fmla="*/ 600 h 600"/>
                <a:gd name="p0x8" fmla="*/ 7830 w 8040"/>
                <a:gd name="p0y8" fmla="*/ 600 h 600"/>
                <a:gd name="p0x9" fmla="*/ 210 w 8040"/>
                <a:gd name="p0y9" fmla="*/ 600 h 600"/>
                <a:gd name="p0x10" fmla="*/ 94 w 8040"/>
                <a:gd name="p0y10" fmla="*/ 600 h 600"/>
                <a:gd name="p0x11" fmla="*/ 0 w 8040"/>
                <a:gd name="p0y11" fmla="*/ 505 h 600"/>
                <a:gd name="p0x12" fmla="*/ 0 w 8040"/>
                <a:gd name="p0y12" fmla="*/ 390 h 600"/>
                <a:gd name="p0x13" fmla="*/ 0 w 8040"/>
                <a:gd name="p0y13" fmla="*/ 210 h 600"/>
                <a:gd name="p0x14" fmla="*/ 0 w 8040"/>
                <a:gd name="p0y14" fmla="*/ 94 h 600"/>
                <a:gd name="p0x15" fmla="*/ 94 w 8040"/>
                <a:gd name="p0y15" fmla="*/ 0 h 600"/>
                <a:gd name="p0x16" fmla="*/ 210 w 8040"/>
                <a:gd name="p0y16" fmla="*/ 0 h 6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3"/>
              </p:custDataLst>
            </p:nvPr>
          </p:nvSpPr>
          <p:spPr>
            <a:xfrm>
              <a:off x="1284" y="6810"/>
              <a:ext cx="7849" cy="73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80 w 7848"/>
                <a:gd name="p0y0" fmla="*/ 0 h 72"/>
                <a:gd name="p0x1" fmla="*/ 7700 w 7848"/>
                <a:gd name="p0y1" fmla="*/ 0 h 72"/>
                <a:gd name="p0x2" fmla="*/ 7758 w 7848"/>
                <a:gd name="p0y2" fmla="*/ 0 h 72"/>
                <a:gd name="p0x3" fmla="*/ 7810 w 7848"/>
                <a:gd name="p0y3" fmla="*/ 23 h 72"/>
                <a:gd name="p0x4" fmla="*/ 7848 w 7848"/>
                <a:gd name="p0y4" fmla="*/ 61 h 72"/>
                <a:gd name="p0x5" fmla="*/ 7838 w 7848"/>
                <a:gd name="p0y5" fmla="*/ 72 h 72"/>
                <a:gd name="p0x6" fmla="*/ 7803 w 7848"/>
                <a:gd name="p0y6" fmla="*/ 36 h 72"/>
                <a:gd name="p0x7" fmla="*/ 7754 w 7848"/>
                <a:gd name="p0y7" fmla="*/ 15 h 72"/>
                <a:gd name="p0x8" fmla="*/ 7700 w 7848"/>
                <a:gd name="p0y8" fmla="*/ 15 h 72"/>
                <a:gd name="p0x9" fmla="*/ 80 w 7848"/>
                <a:gd name="p0y9" fmla="*/ 15 h 72"/>
                <a:gd name="p0x10" fmla="*/ 58 w 7848"/>
                <a:gd name="p0y10" fmla="*/ 15 h 72"/>
                <a:gd name="p0x11" fmla="*/ 36 w 7848"/>
                <a:gd name="p0y11" fmla="*/ 20 h 72"/>
                <a:gd name="p0x12" fmla="*/ 17 w 7848"/>
                <a:gd name="p0y12" fmla="*/ 29 h 72"/>
                <a:gd name="p0x13" fmla="*/ 0 w 7848"/>
                <a:gd name="p0y13" fmla="*/ 15 h 72"/>
                <a:gd name="p0x14" fmla="*/ 0 w 7848"/>
                <a:gd name="p0y14" fmla="*/ 15 h 72"/>
                <a:gd name="p0x15" fmla="*/ 24 w 7848"/>
                <a:gd name="p0y15" fmla="*/ 5 h 72"/>
                <a:gd name="p0x16" fmla="*/ 51 w 7848"/>
                <a:gd name="p0y16" fmla="*/ 0 h 72"/>
                <a:gd name="p0x17" fmla="*/ 80 w 784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4"/>
              </p:custDataLst>
            </p:nvPr>
          </p:nvSpPr>
          <p:spPr>
            <a:xfrm>
              <a:off x="9122" y="6872"/>
              <a:ext cx="73" cy="477"/>
            </a:xfrm>
            <a:custGeom>
              <a:avLst/>
              <a:gdLst>
                <a:gd name="sw" fmla="*/ 1 w 72"/>
                <a:gd name="sh" fmla="*/ 1 h 476"/>
                <a:gd name="mins" fmla="min sw sh"/>
                <a:gd name="dsw" fmla="+- 0 sw mins"/>
                <a:gd name="dsh" fmla="+- 0 sh mins"/>
                <a:gd name="p0x0" fmla="*/ 72 w 72"/>
                <a:gd name="p0y0" fmla="*/ 148 h 476"/>
                <a:gd name="p0x1" fmla="*/ 72 w 72"/>
                <a:gd name="p0y1" fmla="*/ 328 h 476"/>
                <a:gd name="p0x2" fmla="*/ 72 w 72"/>
                <a:gd name="p0y2" fmla="*/ 386 h 476"/>
                <a:gd name="p0x3" fmla="*/ 48 w 72"/>
                <a:gd name="p0y3" fmla="*/ 438 h 476"/>
                <a:gd name="p0x4" fmla="*/ 10 w 72"/>
                <a:gd name="p0y4" fmla="*/ 476 h 476"/>
                <a:gd name="p0x5" fmla="*/ 0 w 72"/>
                <a:gd name="p0y5" fmla="*/ 466 h 476"/>
                <a:gd name="p0x6" fmla="*/ 35 w 72"/>
                <a:gd name="p0y6" fmla="*/ 431 h 476"/>
                <a:gd name="p0x7" fmla="*/ 57 w 72"/>
                <a:gd name="p0y7" fmla="*/ 382 h 476"/>
                <a:gd name="p0x8" fmla="*/ 57 w 72"/>
                <a:gd name="p0y8" fmla="*/ 328 h 476"/>
                <a:gd name="p0x9" fmla="*/ 57 w 72"/>
                <a:gd name="p0y9" fmla="*/ 148 h 476"/>
                <a:gd name="p0x10" fmla="*/ 57 w 72"/>
                <a:gd name="p0y10" fmla="*/ 94 h 476"/>
                <a:gd name="p0x11" fmla="*/ 35 w 72"/>
                <a:gd name="p0y11" fmla="*/ 45 h 476"/>
                <a:gd name="p0x12" fmla="*/ 0 w 72"/>
                <a:gd name="p0y12" fmla="*/ 10 h 476"/>
                <a:gd name="p0x13" fmla="*/ 10 w 72"/>
                <a:gd name="p0y13" fmla="*/ 0 h 476"/>
                <a:gd name="p0x14" fmla="*/ 48 w 72"/>
                <a:gd name="p0y14" fmla="*/ 38 h 476"/>
                <a:gd name="p0x15" fmla="*/ 72 w 72"/>
                <a:gd name="p0y15" fmla="*/ 90 h 476"/>
                <a:gd name="p0x16" fmla="*/ 72 w 72"/>
                <a:gd name="p0y16" fmla="*/ 148 h 4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5"/>
              </p:custDataLst>
            </p:nvPr>
          </p:nvSpPr>
          <p:spPr>
            <a:xfrm>
              <a:off x="1284" y="7338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7700 w 7848"/>
                <a:gd name="p0y0" fmla="*/ 72 h 72"/>
                <a:gd name="p0x1" fmla="*/ 80 w 7848"/>
                <a:gd name="p0y1" fmla="*/ 72 h 72"/>
                <a:gd name="p0x2" fmla="*/ 51 w 7848"/>
                <a:gd name="p0y2" fmla="*/ 72 h 72"/>
                <a:gd name="p0x3" fmla="*/ 24 w 7848"/>
                <a:gd name="p0y3" fmla="*/ 66 h 72"/>
                <a:gd name="p0x4" fmla="*/ 0 w 7848"/>
                <a:gd name="p0y4" fmla="*/ 56 h 72"/>
                <a:gd name="p0x5" fmla="*/ 17 w 7848"/>
                <a:gd name="p0y5" fmla="*/ 42 h 72"/>
                <a:gd name="p0x6" fmla="*/ 17 w 7848"/>
                <a:gd name="p0y6" fmla="*/ 42 h 72"/>
                <a:gd name="p0x7" fmla="*/ 36 w 7848"/>
                <a:gd name="p0y7" fmla="*/ 51 h 72"/>
                <a:gd name="p0x8" fmla="*/ 58 w 7848"/>
                <a:gd name="p0y8" fmla="*/ 57 h 72"/>
                <a:gd name="p0x9" fmla="*/ 80 w 7848"/>
                <a:gd name="p0y9" fmla="*/ 57 h 72"/>
                <a:gd name="p0x10" fmla="*/ 7700 w 7848"/>
                <a:gd name="p0y10" fmla="*/ 57 h 72"/>
                <a:gd name="p0x11" fmla="*/ 7754 w 7848"/>
                <a:gd name="p0y11" fmla="*/ 57 h 72"/>
                <a:gd name="p0x12" fmla="*/ 7803 w 7848"/>
                <a:gd name="p0y12" fmla="*/ 35 h 72"/>
                <a:gd name="p0x13" fmla="*/ 7838 w 7848"/>
                <a:gd name="p0y13" fmla="*/ 0 h 72"/>
                <a:gd name="p0x14" fmla="*/ 7848 w 7848"/>
                <a:gd name="p0y14" fmla="*/ 10 h 72"/>
                <a:gd name="p0x15" fmla="*/ 7810 w 7848"/>
                <a:gd name="p0y15" fmla="*/ 48 h 72"/>
                <a:gd name="p0x16" fmla="*/ 7758 w 7848"/>
                <a:gd name="p0y16" fmla="*/ 72 h 72"/>
                <a:gd name="p0x17" fmla="*/ 7700 w 784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6"/>
              </p:custDataLst>
            </p:nvPr>
          </p:nvSpPr>
          <p:spPr>
            <a:xfrm>
              <a:off x="1155" y="6826"/>
              <a:ext cx="146" cy="568"/>
            </a:xfrm>
            <a:custGeom>
              <a:avLst/>
              <a:gdLst>
                <a:gd name="sw" fmla="*/ 1 w 146"/>
                <a:gd name="sh" fmla="*/ 1 h 568"/>
                <a:gd name="mins" fmla="min sw sh"/>
                <a:gd name="dsw" fmla="+- 0 sw mins"/>
                <a:gd name="dsh" fmla="+- 0 sh mins"/>
                <a:gd name="p0x0" fmla="*/ 0 w 146"/>
                <a:gd name="p0y0" fmla="*/ 374 h 568"/>
                <a:gd name="p0x1" fmla="*/ 0 w 146"/>
                <a:gd name="p0y1" fmla="*/ 194 h 568"/>
                <a:gd name="p0x2" fmla="*/ 0 w 146"/>
                <a:gd name="p0y2" fmla="*/ 106 h 568"/>
                <a:gd name="p0x3" fmla="*/ 53 w 146"/>
                <a:gd name="p0y3" fmla="*/ 31 h 568"/>
                <a:gd name="p0x4" fmla="*/ 129 w 146"/>
                <a:gd name="p0y4" fmla="*/ 0 h 568"/>
                <a:gd name="p0x5" fmla="*/ 146 w 146"/>
                <a:gd name="p0y5" fmla="*/ 13 h 568"/>
                <a:gd name="p0x6" fmla="*/ 146 w 146"/>
                <a:gd name="p0y6" fmla="*/ 13 h 568"/>
                <a:gd name="p0x7" fmla="*/ 87 w 146"/>
                <a:gd name="p0y7" fmla="*/ 43 h 568"/>
                <a:gd name="p0x8" fmla="*/ 45 w 146"/>
                <a:gd name="p0y8" fmla="*/ 112 h 568"/>
                <a:gd name="p0x9" fmla="*/ 45 w 146"/>
                <a:gd name="p0y9" fmla="*/ 194 h 568"/>
                <a:gd name="p0x10" fmla="*/ 45 w 146"/>
                <a:gd name="p0y10" fmla="*/ 374 h 568"/>
                <a:gd name="p0x11" fmla="*/ 45 w 146"/>
                <a:gd name="p0y11" fmla="*/ 455 h 568"/>
                <a:gd name="p0x12" fmla="*/ 87 w 146"/>
                <a:gd name="p0y12" fmla="*/ 524 h 568"/>
                <a:gd name="p0x13" fmla="*/ 146 w 146"/>
                <a:gd name="p0y13" fmla="*/ 554 h 568"/>
                <a:gd name="p0x14" fmla="*/ 129 w 146"/>
                <a:gd name="p0y14" fmla="*/ 568 h 568"/>
                <a:gd name="p0x15" fmla="*/ 129 w 146"/>
                <a:gd name="p0y15" fmla="*/ 568 h 568"/>
                <a:gd name="p0x16" fmla="*/ 53 w 146"/>
                <a:gd name="p0y16" fmla="*/ 536 h 568"/>
                <a:gd name="p0x17" fmla="*/ 0 w 146"/>
                <a:gd name="p0y17" fmla="*/ 461 h 568"/>
                <a:gd name="p0x18" fmla="*/ 0 w 146"/>
                <a:gd name="p0y18" fmla="*/ 374 h 56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876300" y="4382091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显色指数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38"/>
            </p:custDataLst>
          </p:nvPr>
        </p:nvSpPr>
        <p:spPr>
          <a:xfrm>
            <a:off x="1752600" y="4357326"/>
            <a:ext cx="7425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≥90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733425" y="4943475"/>
            <a:ext cx="5105400" cy="333375"/>
            <a:chOff x="1155" y="7785"/>
            <a:chExt cx="8040" cy="525"/>
          </a:xfrm>
        </p:grpSpPr>
        <p:sp>
          <p:nvSpPr>
            <p:cNvPr id="43" name="任意多边形 42"/>
            <p:cNvSpPr/>
            <p:nvPr>
              <p:custDataLst>
                <p:tags r:id="rId39"/>
              </p:custDataLst>
            </p:nvPr>
          </p:nvSpPr>
          <p:spPr>
            <a:xfrm>
              <a:off x="1155" y="7785"/>
              <a:ext cx="8040" cy="525"/>
            </a:xfrm>
            <a:custGeom>
              <a:avLst/>
              <a:gdLst>
                <a:gd name="sw" fmla="*/ 1 w 8040"/>
                <a:gd name="sh" fmla="*/ 1 h 525"/>
                <a:gd name="mins" fmla="min sw sh"/>
                <a:gd name="dsw" fmla="+- 0 sw mins"/>
                <a:gd name="dsh" fmla="+- 0 sh mins"/>
                <a:gd name="p0x0" fmla="*/ 210 w 8040"/>
                <a:gd name="p0y0" fmla="*/ 0 h 525"/>
                <a:gd name="p0x1" fmla="*/ 7830 w 8040"/>
                <a:gd name="p0y1" fmla="*/ 0 h 525"/>
                <a:gd name="p0x2" fmla="*/ 7945 w 8040"/>
                <a:gd name="p0y2" fmla="*/ 0 h 525"/>
                <a:gd name="p0x3" fmla="*/ 8040 w 8040"/>
                <a:gd name="p0y3" fmla="*/ 94 h 525"/>
                <a:gd name="p0x4" fmla="*/ 8040 w 8040"/>
                <a:gd name="p0y4" fmla="*/ 210 h 525"/>
                <a:gd name="p0x5" fmla="*/ 8040 w 8040"/>
                <a:gd name="p0y5" fmla="*/ 315 h 525"/>
                <a:gd name="p0x6" fmla="*/ 8040 w 8040"/>
                <a:gd name="p0y6" fmla="*/ 430 h 525"/>
                <a:gd name="p0x7" fmla="*/ 7945 w 8040"/>
                <a:gd name="p0y7" fmla="*/ 525 h 525"/>
                <a:gd name="p0x8" fmla="*/ 7830 w 8040"/>
                <a:gd name="p0y8" fmla="*/ 525 h 525"/>
                <a:gd name="p0x9" fmla="*/ 210 w 8040"/>
                <a:gd name="p0y9" fmla="*/ 525 h 525"/>
                <a:gd name="p0x10" fmla="*/ 94 w 8040"/>
                <a:gd name="p0y10" fmla="*/ 525 h 525"/>
                <a:gd name="p0x11" fmla="*/ 0 w 8040"/>
                <a:gd name="p0y11" fmla="*/ 430 h 525"/>
                <a:gd name="p0x12" fmla="*/ 0 w 8040"/>
                <a:gd name="p0y12" fmla="*/ 315 h 525"/>
                <a:gd name="p0x13" fmla="*/ 0 w 8040"/>
                <a:gd name="p0y13" fmla="*/ 210 h 525"/>
                <a:gd name="p0x14" fmla="*/ 0 w 8040"/>
                <a:gd name="p0y14" fmla="*/ 94 h 525"/>
                <a:gd name="p0x15" fmla="*/ 94 w 8040"/>
                <a:gd name="p0y15" fmla="*/ 0 h 525"/>
                <a:gd name="p0x16" fmla="*/ 210 w 8040"/>
                <a:gd name="p0y16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0"/>
              </p:custDataLst>
            </p:nvPr>
          </p:nvSpPr>
          <p:spPr>
            <a:xfrm>
              <a:off x="1284" y="7785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80 w 7848"/>
                <a:gd name="p0y0" fmla="*/ 0 h 72"/>
                <a:gd name="p0x1" fmla="*/ 7700 w 7848"/>
                <a:gd name="p0y1" fmla="*/ 0 h 72"/>
                <a:gd name="p0x2" fmla="*/ 7758 w 7848"/>
                <a:gd name="p0y2" fmla="*/ 0 h 72"/>
                <a:gd name="p0x3" fmla="*/ 7810 w 7848"/>
                <a:gd name="p0y3" fmla="*/ 23 h 72"/>
                <a:gd name="p0x4" fmla="*/ 7848 w 7848"/>
                <a:gd name="p0y4" fmla="*/ 61 h 72"/>
                <a:gd name="p0x5" fmla="*/ 7838 w 7848"/>
                <a:gd name="p0y5" fmla="*/ 72 h 72"/>
                <a:gd name="p0x6" fmla="*/ 7803 w 7848"/>
                <a:gd name="p0y6" fmla="*/ 36 h 72"/>
                <a:gd name="p0x7" fmla="*/ 7754 w 7848"/>
                <a:gd name="p0y7" fmla="*/ 15 h 72"/>
                <a:gd name="p0x8" fmla="*/ 7700 w 7848"/>
                <a:gd name="p0y8" fmla="*/ 15 h 72"/>
                <a:gd name="p0x9" fmla="*/ 80 w 7848"/>
                <a:gd name="p0y9" fmla="*/ 15 h 72"/>
                <a:gd name="p0x10" fmla="*/ 58 w 7848"/>
                <a:gd name="p0y10" fmla="*/ 15 h 72"/>
                <a:gd name="p0x11" fmla="*/ 36 w 7848"/>
                <a:gd name="p0y11" fmla="*/ 20 h 72"/>
                <a:gd name="p0x12" fmla="*/ 17 w 7848"/>
                <a:gd name="p0y12" fmla="*/ 29 h 72"/>
                <a:gd name="p0x13" fmla="*/ 0 w 7848"/>
                <a:gd name="p0y13" fmla="*/ 15 h 72"/>
                <a:gd name="p0x14" fmla="*/ 0 w 7848"/>
                <a:gd name="p0y14" fmla="*/ 15 h 72"/>
                <a:gd name="p0x15" fmla="*/ 24 w 7848"/>
                <a:gd name="p0y15" fmla="*/ 5 h 72"/>
                <a:gd name="p0x16" fmla="*/ 51 w 7848"/>
                <a:gd name="p0y16" fmla="*/ 0 h 72"/>
                <a:gd name="p0x17" fmla="*/ 80 w 784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1"/>
              </p:custDataLst>
            </p:nvPr>
          </p:nvSpPr>
          <p:spPr>
            <a:xfrm>
              <a:off x="9122" y="7846"/>
              <a:ext cx="73" cy="402"/>
            </a:xfrm>
            <a:custGeom>
              <a:avLst/>
              <a:gdLst>
                <a:gd name="sw" fmla="*/ 1 w 72"/>
                <a:gd name="sh" fmla="*/ 1 h 401"/>
                <a:gd name="mins" fmla="min sw sh"/>
                <a:gd name="dsw" fmla="+- 0 sw mins"/>
                <a:gd name="dsh" fmla="+- 0 sh mins"/>
                <a:gd name="p0x0" fmla="*/ 72 w 72"/>
                <a:gd name="p0y0" fmla="*/ 148 h 401"/>
                <a:gd name="p0x1" fmla="*/ 72 w 72"/>
                <a:gd name="p0y1" fmla="*/ 253 h 401"/>
                <a:gd name="p0x2" fmla="*/ 72 w 72"/>
                <a:gd name="p0y2" fmla="*/ 311 h 401"/>
                <a:gd name="p0x3" fmla="*/ 48 w 72"/>
                <a:gd name="p0y3" fmla="*/ 363 h 401"/>
                <a:gd name="p0x4" fmla="*/ 10 w 72"/>
                <a:gd name="p0y4" fmla="*/ 401 h 401"/>
                <a:gd name="p0x5" fmla="*/ 0 w 72"/>
                <a:gd name="p0y5" fmla="*/ 391 h 401"/>
                <a:gd name="p0x6" fmla="*/ 35 w 72"/>
                <a:gd name="p0y6" fmla="*/ 356 h 401"/>
                <a:gd name="p0x7" fmla="*/ 57 w 72"/>
                <a:gd name="p0y7" fmla="*/ 307 h 401"/>
                <a:gd name="p0x8" fmla="*/ 57 w 72"/>
                <a:gd name="p0y8" fmla="*/ 253 h 401"/>
                <a:gd name="p0x9" fmla="*/ 57 w 72"/>
                <a:gd name="p0y9" fmla="*/ 148 h 401"/>
                <a:gd name="p0x10" fmla="*/ 57 w 72"/>
                <a:gd name="p0y10" fmla="*/ 94 h 401"/>
                <a:gd name="p0x11" fmla="*/ 35 w 72"/>
                <a:gd name="p0y11" fmla="*/ 45 h 401"/>
                <a:gd name="p0x12" fmla="*/ 0 w 72"/>
                <a:gd name="p0y12" fmla="*/ 10 h 401"/>
                <a:gd name="p0x13" fmla="*/ 10 w 72"/>
                <a:gd name="p0y13" fmla="*/ 0 h 401"/>
                <a:gd name="p0x14" fmla="*/ 48 w 72"/>
                <a:gd name="p0y14" fmla="*/ 38 h 401"/>
                <a:gd name="p0x15" fmla="*/ 72 w 72"/>
                <a:gd name="p0y15" fmla="*/ 90 h 401"/>
                <a:gd name="p0x16" fmla="*/ 72 w 72"/>
                <a:gd name="p0y16" fmla="*/ 148 h 40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2"/>
              </p:custDataLst>
            </p:nvPr>
          </p:nvSpPr>
          <p:spPr>
            <a:xfrm>
              <a:off x="1284" y="8238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7700 w 7848"/>
                <a:gd name="p0y0" fmla="*/ 72 h 72"/>
                <a:gd name="p0x1" fmla="*/ 80 w 7848"/>
                <a:gd name="p0y1" fmla="*/ 72 h 72"/>
                <a:gd name="p0x2" fmla="*/ 51 w 7848"/>
                <a:gd name="p0y2" fmla="*/ 72 h 72"/>
                <a:gd name="p0x3" fmla="*/ 24 w 7848"/>
                <a:gd name="p0y3" fmla="*/ 66 h 72"/>
                <a:gd name="p0x4" fmla="*/ 0 w 7848"/>
                <a:gd name="p0y4" fmla="*/ 56 h 72"/>
                <a:gd name="p0x5" fmla="*/ 17 w 7848"/>
                <a:gd name="p0y5" fmla="*/ 42 h 72"/>
                <a:gd name="p0x6" fmla="*/ 17 w 7848"/>
                <a:gd name="p0y6" fmla="*/ 42 h 72"/>
                <a:gd name="p0x7" fmla="*/ 36 w 7848"/>
                <a:gd name="p0y7" fmla="*/ 51 h 72"/>
                <a:gd name="p0x8" fmla="*/ 58 w 7848"/>
                <a:gd name="p0y8" fmla="*/ 57 h 72"/>
                <a:gd name="p0x9" fmla="*/ 80 w 7848"/>
                <a:gd name="p0y9" fmla="*/ 57 h 72"/>
                <a:gd name="p0x10" fmla="*/ 7700 w 7848"/>
                <a:gd name="p0y10" fmla="*/ 57 h 72"/>
                <a:gd name="p0x11" fmla="*/ 7754 w 7848"/>
                <a:gd name="p0y11" fmla="*/ 57 h 72"/>
                <a:gd name="p0x12" fmla="*/ 7803 w 7848"/>
                <a:gd name="p0y12" fmla="*/ 35 h 72"/>
                <a:gd name="p0x13" fmla="*/ 7838 w 7848"/>
                <a:gd name="p0y13" fmla="*/ 0 h 72"/>
                <a:gd name="p0x14" fmla="*/ 7848 w 7848"/>
                <a:gd name="p0y14" fmla="*/ 10 h 72"/>
                <a:gd name="p0x15" fmla="*/ 7810 w 7848"/>
                <a:gd name="p0y15" fmla="*/ 48 h 72"/>
                <a:gd name="p0x16" fmla="*/ 7758 w 7848"/>
                <a:gd name="p0y16" fmla="*/ 72 h 72"/>
                <a:gd name="p0x17" fmla="*/ 7700 w 784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3"/>
              </p:custDataLst>
            </p:nvPr>
          </p:nvSpPr>
          <p:spPr>
            <a:xfrm>
              <a:off x="1155" y="7801"/>
              <a:ext cx="146" cy="493"/>
            </a:xfrm>
            <a:custGeom>
              <a:avLst/>
              <a:gdLst>
                <a:gd name="sw" fmla="*/ 1 w 146"/>
                <a:gd name="sh" fmla="*/ 1 h 493"/>
                <a:gd name="mins" fmla="min sw sh"/>
                <a:gd name="dsw" fmla="+- 0 sw mins"/>
                <a:gd name="dsh" fmla="+- 0 sh mins"/>
                <a:gd name="p0x0" fmla="*/ 0 w 146"/>
                <a:gd name="p0y0" fmla="*/ 299 h 493"/>
                <a:gd name="p0x1" fmla="*/ 0 w 146"/>
                <a:gd name="p0y1" fmla="*/ 194 h 493"/>
                <a:gd name="p0x2" fmla="*/ 0 w 146"/>
                <a:gd name="p0y2" fmla="*/ 106 h 493"/>
                <a:gd name="p0x3" fmla="*/ 53 w 146"/>
                <a:gd name="p0y3" fmla="*/ 31 h 493"/>
                <a:gd name="p0x4" fmla="*/ 129 w 146"/>
                <a:gd name="p0y4" fmla="*/ 0 h 493"/>
                <a:gd name="p0x5" fmla="*/ 146 w 146"/>
                <a:gd name="p0y5" fmla="*/ 13 h 493"/>
                <a:gd name="p0x6" fmla="*/ 146 w 146"/>
                <a:gd name="p0y6" fmla="*/ 13 h 493"/>
                <a:gd name="p0x7" fmla="*/ 87 w 146"/>
                <a:gd name="p0y7" fmla="*/ 43 h 493"/>
                <a:gd name="p0x8" fmla="*/ 45 w 146"/>
                <a:gd name="p0y8" fmla="*/ 112 h 493"/>
                <a:gd name="p0x9" fmla="*/ 45 w 146"/>
                <a:gd name="p0y9" fmla="*/ 194 h 493"/>
                <a:gd name="p0x10" fmla="*/ 45 w 146"/>
                <a:gd name="p0y10" fmla="*/ 299 h 493"/>
                <a:gd name="p0x11" fmla="*/ 45 w 146"/>
                <a:gd name="p0y11" fmla="*/ 380 h 493"/>
                <a:gd name="p0x12" fmla="*/ 87 w 146"/>
                <a:gd name="p0y12" fmla="*/ 449 h 493"/>
                <a:gd name="p0x13" fmla="*/ 146 w 146"/>
                <a:gd name="p0y13" fmla="*/ 479 h 493"/>
                <a:gd name="p0x14" fmla="*/ 129 w 146"/>
                <a:gd name="p0y14" fmla="*/ 493 h 493"/>
                <a:gd name="p0x15" fmla="*/ 129 w 146"/>
                <a:gd name="p0y15" fmla="*/ 493 h 493"/>
                <a:gd name="p0x16" fmla="*/ 53 w 146"/>
                <a:gd name="p0y16" fmla="*/ 461 h 493"/>
                <a:gd name="p0x17" fmla="*/ 0 w 146"/>
                <a:gd name="p0y17" fmla="*/ 386 h 493"/>
                <a:gd name="p0x18" fmla="*/ 0 w 146"/>
                <a:gd name="p0y18" fmla="*/ 299 h 49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>
            <p:custDataLst>
              <p:tags r:id="rId44"/>
            </p:custDataLst>
          </p:nvPr>
        </p:nvSpPr>
        <p:spPr>
          <a:xfrm>
            <a:off x="876300" y="4976965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防眩光漫射处理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45"/>
            </p:custDataLst>
          </p:nvPr>
        </p:nvSpPr>
        <p:spPr>
          <a:xfrm>
            <a:off x="2324100" y="5006492"/>
            <a:ext cx="213389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7480"/>
                </a:solidFill>
                <a:cs typeface="+mn-lt"/>
              </a:rPr>
              <a:t>确保准确辨识</a:t>
            </a:r>
            <a:r>
              <a:rPr sz="1200" b="1">
                <a:solidFill>
                  <a:schemeClr val="tx2"/>
                </a:solidFill>
                <a:cs typeface="+mn-lt"/>
              </a:rPr>
              <a:t>药瓶标签</a:t>
            </a:r>
            <a:r>
              <a:rPr sz="1200">
                <a:solidFill>
                  <a:srgbClr val="5C7480"/>
                </a:solidFill>
                <a:cs typeface="+mn-lt"/>
              </a:rPr>
              <a:t>与</a:t>
            </a:r>
            <a:r>
              <a:rPr sz="1200" b="1">
                <a:solidFill>
                  <a:schemeClr val="tx2"/>
                </a:solidFill>
                <a:cs typeface="+mn-lt"/>
              </a:rPr>
              <a:t>食材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46"/>
            </p:custDataLst>
          </p:nvPr>
        </p:nvSpPr>
        <p:spPr>
          <a:xfrm>
            <a:off x="737870" y="5519420"/>
            <a:ext cx="542925" cy="200025"/>
          </a:xfrm>
          <a:custGeom>
            <a:avLst/>
            <a:gdLst>
              <a:gd name="sw" fmla="*/ 1 w 855"/>
              <a:gd name="sh" fmla="*/ 1 h 315"/>
              <a:gd name="mins" fmla="min sw sh"/>
              <a:gd name="dsw" fmla="+- 0 sw mins"/>
              <a:gd name="dsh" fmla="+- 0 sh mins"/>
              <a:gd name="p0x0" fmla="*/ 157 w 855"/>
              <a:gd name="p0y0" fmla="*/ 0 h 315"/>
              <a:gd name="p0x1" fmla="*/ 697 w 855"/>
              <a:gd name="p0y1" fmla="*/ 0 h 315"/>
              <a:gd name="p0x2" fmla="*/ 784 w 855"/>
              <a:gd name="p0y2" fmla="*/ 0 h 315"/>
              <a:gd name="p0x3" fmla="*/ 855 w 855"/>
              <a:gd name="p0y3" fmla="*/ 70 h 315"/>
              <a:gd name="p0x4" fmla="*/ 855 w 855"/>
              <a:gd name="p0y4" fmla="*/ 157 h 315"/>
              <a:gd name="p0x5" fmla="*/ 855 w 855"/>
              <a:gd name="p0y5" fmla="*/ 244 h 315"/>
              <a:gd name="p0x6" fmla="*/ 784 w 855"/>
              <a:gd name="p0y6" fmla="*/ 315 h 315"/>
              <a:gd name="p0x7" fmla="*/ 697 w 855"/>
              <a:gd name="p0y7" fmla="*/ 315 h 315"/>
              <a:gd name="p0x8" fmla="*/ 157 w 855"/>
              <a:gd name="p0y8" fmla="*/ 315 h 315"/>
              <a:gd name="p0x9" fmla="*/ 70 w 855"/>
              <a:gd name="p0y9" fmla="*/ 315 h 315"/>
              <a:gd name="p0x10" fmla="*/ 0 w 855"/>
              <a:gd name="p0y10" fmla="*/ 244 h 315"/>
              <a:gd name="p0x11" fmla="*/ 0 w 855"/>
              <a:gd name="p0y11" fmla="*/ 157 h 315"/>
              <a:gd name="p0x12" fmla="*/ 0 w 855"/>
              <a:gd name="p0y12" fmla="*/ 70 h 315"/>
              <a:gd name="p0x13" fmla="*/ 70 w 855"/>
              <a:gd name="p0y13" fmla="*/ 0 h 315"/>
              <a:gd name="p0x14" fmla="*/ 157 w 855"/>
              <a:gd name="p0y14" fmla="*/ 0 h 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47"/>
            </p:custDataLst>
          </p:nvPr>
        </p:nvSpPr>
        <p:spPr>
          <a:xfrm>
            <a:off x="857250" y="5534978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照明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54" name="任意多边形 53"/>
          <p:cNvSpPr/>
          <p:nvPr>
            <p:custDataLst>
              <p:tags r:id="rId48"/>
            </p:custDataLst>
          </p:nvPr>
        </p:nvSpPr>
        <p:spPr>
          <a:xfrm>
            <a:off x="6195695" y="2263775"/>
            <a:ext cx="5419725" cy="3617595"/>
          </a:xfrm>
          <a:custGeom>
            <a:avLst/>
            <a:gdLst>
              <a:gd name="sw" fmla="*/ 1 w 8535"/>
              <a:gd name="sh" fmla="*/ 1 h 5696"/>
              <a:gd name="mins" fmla="min sw sh"/>
              <a:gd name="dsw" fmla="+- 0 sw mins"/>
              <a:gd name="dsh" fmla="+- 0 sh mins"/>
              <a:gd name="p0x0" fmla="*/ 300 w 8535"/>
              <a:gd name="p0y0" fmla="*/ 0 h 5696"/>
              <a:gd name="p0x1" fmla="*/ 8235 w 8535"/>
              <a:gd name="p0y1" fmla="*/ 0 h 5696"/>
              <a:gd name="p0x2" fmla="*/ 8400 w 8535"/>
              <a:gd name="p0y2" fmla="*/ 0 h 5696"/>
              <a:gd name="p0x3" fmla="*/ 8535 w 8535"/>
              <a:gd name="p0y3" fmla="*/ 134 h 5696"/>
              <a:gd name="p0x4" fmla="*/ 8535 w 8535"/>
              <a:gd name="p0y4" fmla="*/ 300 h 5696"/>
              <a:gd name="p0x5" fmla="*/ 8535 w 8535"/>
              <a:gd name="p0y5" fmla="*/ 5396 h 5696"/>
              <a:gd name="p0x6" fmla="*/ 8535 w 8535"/>
              <a:gd name="p0y6" fmla="*/ 5562 h 5696"/>
              <a:gd name="p0x7" fmla="*/ 8400 w 8535"/>
              <a:gd name="p0y7" fmla="*/ 5696 h 5696"/>
              <a:gd name="p0x8" fmla="*/ 8235 w 8535"/>
              <a:gd name="p0y8" fmla="*/ 5696 h 5696"/>
              <a:gd name="p0x9" fmla="*/ 300 w 8535"/>
              <a:gd name="p0y9" fmla="*/ 5696 h 5696"/>
              <a:gd name="p0x10" fmla="*/ 134 w 8535"/>
              <a:gd name="p0y10" fmla="*/ 5696 h 5696"/>
              <a:gd name="p0x11" fmla="*/ 0 w 8535"/>
              <a:gd name="p0y11" fmla="*/ 5562 h 5696"/>
              <a:gd name="p0x12" fmla="*/ 0 w 8535"/>
              <a:gd name="p0y12" fmla="*/ 5396 h 5696"/>
              <a:gd name="p0x13" fmla="*/ 0 w 8535"/>
              <a:gd name="p0y13" fmla="*/ 300 h 5696"/>
              <a:gd name="p0x14" fmla="*/ 0 w 8535"/>
              <a:gd name="p0y14" fmla="*/ 134 h 5696"/>
              <a:gd name="p0x15" fmla="*/ 134 w 8535"/>
              <a:gd name="p0y15" fmla="*/ 0 h 5696"/>
              <a:gd name="p0x16" fmla="*/ 300 w 8535"/>
              <a:gd name="p0y16" fmla="*/ 0 h 56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9" name="组合 98"/>
          <p:cNvGrpSpPr/>
          <p:nvPr/>
        </p:nvGrpSpPr>
        <p:grpSpPr>
          <a:xfrm>
            <a:off x="6353175" y="2421255"/>
            <a:ext cx="5105400" cy="427990"/>
            <a:chOff x="10005" y="3813"/>
            <a:chExt cx="8040" cy="674"/>
          </a:xfrm>
        </p:grpSpPr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10005" y="3813"/>
              <a:ext cx="8040" cy="675"/>
            </a:xfrm>
            <a:custGeom>
              <a:avLst/>
              <a:gdLst>
                <a:gd name="sw" fmla="*/ 1 w 8040"/>
                <a:gd name="sh" fmla="*/ 1 h 675"/>
                <a:gd name="mins" fmla="min sw sh"/>
                <a:gd name="dsw" fmla="+- 0 sw mins"/>
                <a:gd name="dsh" fmla="+- 0 sh mins"/>
                <a:gd name="p0x0" fmla="*/ 0 w 8040"/>
                <a:gd name="p0y0" fmla="*/ 0 h 675"/>
                <a:gd name="p0x1" fmla="*/ 8040 w 8040"/>
                <a:gd name="p0y1" fmla="*/ 0 h 675"/>
                <a:gd name="p0x2" fmla="*/ 8040 w 8040"/>
                <a:gd name="p0y2" fmla="*/ 675 h 675"/>
                <a:gd name="p0x3" fmla="*/ 0 w 8040"/>
                <a:gd name="p0y3" fmla="*/ 675 h 675"/>
                <a:gd name="p0x4" fmla="*/ 0 w 804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0"/>
              </p:custDataLst>
            </p:nvPr>
          </p:nvSpPr>
          <p:spPr>
            <a:xfrm>
              <a:off x="10005" y="4473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任意多边形 57"/>
          <p:cNvSpPr/>
          <p:nvPr>
            <p:custDataLst>
              <p:tags r:id="rId51"/>
            </p:custDataLst>
          </p:nvPr>
        </p:nvSpPr>
        <p:spPr>
          <a:xfrm>
            <a:off x="6357620" y="24257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9" name="图片 58" descr="486f7a48-b4a4-11f1-9e3d-ea9cd3b0b84b"/>
          <p:cNvPicPr/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13" b="13"/>
          <a:stretch>
            <a:fillRect/>
          </a:stretch>
        </p:blipFill>
        <p:spPr>
          <a:xfrm>
            <a:off x="6419850" y="2487930"/>
            <a:ext cx="209550" cy="20955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55"/>
            </p:custDataLst>
          </p:nvPr>
        </p:nvSpPr>
        <p:spPr>
          <a:xfrm>
            <a:off x="6772275" y="2434619"/>
            <a:ext cx="40653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卫浴适老化细节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63" name="任意多边形 62"/>
          <p:cNvSpPr/>
          <p:nvPr>
            <p:custDataLst>
              <p:tags r:id="rId56"/>
            </p:custDataLst>
          </p:nvPr>
        </p:nvSpPr>
        <p:spPr>
          <a:xfrm>
            <a:off x="10918190" y="24498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>
            <p:custDataLst>
              <p:tags r:id="rId57"/>
            </p:custDataLst>
          </p:nvPr>
        </p:nvSpPr>
        <p:spPr>
          <a:xfrm>
            <a:off x="11037694" y="2492721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6353175" y="3265805"/>
            <a:ext cx="5105400" cy="333375"/>
            <a:chOff x="10005" y="5143"/>
            <a:chExt cx="8040" cy="525"/>
          </a:xfrm>
        </p:grpSpPr>
        <p:sp>
          <p:nvSpPr>
            <p:cNvPr id="65" name="任意多边形 64"/>
            <p:cNvSpPr/>
            <p:nvPr>
              <p:custDataLst>
                <p:tags r:id="rId58"/>
              </p:custDataLst>
            </p:nvPr>
          </p:nvSpPr>
          <p:spPr>
            <a:xfrm>
              <a:off x="10005" y="5143"/>
              <a:ext cx="8040" cy="525"/>
            </a:xfrm>
            <a:custGeom>
              <a:avLst/>
              <a:gdLst>
                <a:gd name="sw" fmla="*/ 1 w 8040"/>
                <a:gd name="sh" fmla="*/ 1 h 525"/>
                <a:gd name="mins" fmla="min sw sh"/>
                <a:gd name="dsw" fmla="+- 0 sw mins"/>
                <a:gd name="dsh" fmla="+- 0 sh mins"/>
                <a:gd name="p0x0" fmla="*/ 210 w 8040"/>
                <a:gd name="p0y0" fmla="*/ 0 h 525"/>
                <a:gd name="p0x1" fmla="*/ 7830 w 8040"/>
                <a:gd name="p0y1" fmla="*/ 0 h 525"/>
                <a:gd name="p0x2" fmla="*/ 7945 w 8040"/>
                <a:gd name="p0y2" fmla="*/ 0 h 525"/>
                <a:gd name="p0x3" fmla="*/ 8040 w 8040"/>
                <a:gd name="p0y3" fmla="*/ 94 h 525"/>
                <a:gd name="p0x4" fmla="*/ 8040 w 8040"/>
                <a:gd name="p0y4" fmla="*/ 210 h 525"/>
                <a:gd name="p0x5" fmla="*/ 8040 w 8040"/>
                <a:gd name="p0y5" fmla="*/ 315 h 525"/>
                <a:gd name="p0x6" fmla="*/ 8040 w 8040"/>
                <a:gd name="p0y6" fmla="*/ 430 h 525"/>
                <a:gd name="p0x7" fmla="*/ 7945 w 8040"/>
                <a:gd name="p0y7" fmla="*/ 525 h 525"/>
                <a:gd name="p0x8" fmla="*/ 7830 w 8040"/>
                <a:gd name="p0y8" fmla="*/ 525 h 525"/>
                <a:gd name="p0x9" fmla="*/ 210 w 8040"/>
                <a:gd name="p0y9" fmla="*/ 525 h 525"/>
                <a:gd name="p0x10" fmla="*/ 94 w 8040"/>
                <a:gd name="p0y10" fmla="*/ 525 h 525"/>
                <a:gd name="p0x11" fmla="*/ 0 w 8040"/>
                <a:gd name="p0y11" fmla="*/ 430 h 525"/>
                <a:gd name="p0x12" fmla="*/ 0 w 8040"/>
                <a:gd name="p0y12" fmla="*/ 315 h 525"/>
                <a:gd name="p0x13" fmla="*/ 0 w 8040"/>
                <a:gd name="p0y13" fmla="*/ 210 h 525"/>
                <a:gd name="p0x14" fmla="*/ 0 w 8040"/>
                <a:gd name="p0y14" fmla="*/ 94 h 525"/>
                <a:gd name="p0x15" fmla="*/ 94 w 8040"/>
                <a:gd name="p0y15" fmla="*/ 0 h 525"/>
                <a:gd name="p0x16" fmla="*/ 210 w 8040"/>
                <a:gd name="p0y16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59"/>
              </p:custDataLst>
            </p:nvPr>
          </p:nvSpPr>
          <p:spPr>
            <a:xfrm>
              <a:off x="10134" y="5143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80 w 7848"/>
                <a:gd name="p0y0" fmla="*/ 0 h 72"/>
                <a:gd name="p0x1" fmla="*/ 7700 w 7848"/>
                <a:gd name="p0y1" fmla="*/ 0 h 72"/>
                <a:gd name="p0x2" fmla="*/ 7758 w 7848"/>
                <a:gd name="p0y2" fmla="*/ 0 h 72"/>
                <a:gd name="p0x3" fmla="*/ 7810 w 7848"/>
                <a:gd name="p0y3" fmla="*/ 23 h 72"/>
                <a:gd name="p0x4" fmla="*/ 7848 w 7848"/>
                <a:gd name="p0y4" fmla="*/ 61 h 72"/>
                <a:gd name="p0x5" fmla="*/ 7838 w 7848"/>
                <a:gd name="p0y5" fmla="*/ 72 h 72"/>
                <a:gd name="p0x6" fmla="*/ 7803 w 7848"/>
                <a:gd name="p0y6" fmla="*/ 36 h 72"/>
                <a:gd name="p0x7" fmla="*/ 7754 w 7848"/>
                <a:gd name="p0y7" fmla="*/ 15 h 72"/>
                <a:gd name="p0x8" fmla="*/ 7700 w 7848"/>
                <a:gd name="p0y8" fmla="*/ 15 h 72"/>
                <a:gd name="p0x9" fmla="*/ 80 w 7848"/>
                <a:gd name="p0y9" fmla="*/ 15 h 72"/>
                <a:gd name="p0x10" fmla="*/ 58 w 7848"/>
                <a:gd name="p0y10" fmla="*/ 15 h 72"/>
                <a:gd name="p0x11" fmla="*/ 36 w 7848"/>
                <a:gd name="p0y11" fmla="*/ 20 h 72"/>
                <a:gd name="p0x12" fmla="*/ 17 w 7848"/>
                <a:gd name="p0y12" fmla="*/ 29 h 72"/>
                <a:gd name="p0x13" fmla="*/ 0 w 7848"/>
                <a:gd name="p0y13" fmla="*/ 15 h 72"/>
                <a:gd name="p0x14" fmla="*/ 0 w 7848"/>
                <a:gd name="p0y14" fmla="*/ 15 h 72"/>
                <a:gd name="p0x15" fmla="*/ 24 w 7848"/>
                <a:gd name="p0y15" fmla="*/ 5 h 72"/>
                <a:gd name="p0x16" fmla="*/ 51 w 7848"/>
                <a:gd name="p0y16" fmla="*/ 0 h 72"/>
                <a:gd name="p0x17" fmla="*/ 80 w 784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60"/>
              </p:custDataLst>
            </p:nvPr>
          </p:nvSpPr>
          <p:spPr>
            <a:xfrm>
              <a:off x="17972" y="5204"/>
              <a:ext cx="73" cy="402"/>
            </a:xfrm>
            <a:custGeom>
              <a:avLst/>
              <a:gdLst>
                <a:gd name="sw" fmla="*/ 1 w 72"/>
                <a:gd name="sh" fmla="*/ 1 h 401"/>
                <a:gd name="mins" fmla="min sw sh"/>
                <a:gd name="dsw" fmla="+- 0 sw mins"/>
                <a:gd name="dsh" fmla="+- 0 sh mins"/>
                <a:gd name="p0x0" fmla="*/ 72 w 72"/>
                <a:gd name="p0y0" fmla="*/ 148 h 401"/>
                <a:gd name="p0x1" fmla="*/ 72 w 72"/>
                <a:gd name="p0y1" fmla="*/ 253 h 401"/>
                <a:gd name="p0x2" fmla="*/ 72 w 72"/>
                <a:gd name="p0y2" fmla="*/ 311 h 401"/>
                <a:gd name="p0x3" fmla="*/ 48 w 72"/>
                <a:gd name="p0y3" fmla="*/ 363 h 401"/>
                <a:gd name="p0x4" fmla="*/ 10 w 72"/>
                <a:gd name="p0y4" fmla="*/ 401 h 401"/>
                <a:gd name="p0x5" fmla="*/ 0 w 72"/>
                <a:gd name="p0y5" fmla="*/ 391 h 401"/>
                <a:gd name="p0x6" fmla="*/ 35 w 72"/>
                <a:gd name="p0y6" fmla="*/ 356 h 401"/>
                <a:gd name="p0x7" fmla="*/ 57 w 72"/>
                <a:gd name="p0y7" fmla="*/ 307 h 401"/>
                <a:gd name="p0x8" fmla="*/ 57 w 72"/>
                <a:gd name="p0y8" fmla="*/ 253 h 401"/>
                <a:gd name="p0x9" fmla="*/ 57 w 72"/>
                <a:gd name="p0y9" fmla="*/ 148 h 401"/>
                <a:gd name="p0x10" fmla="*/ 57 w 72"/>
                <a:gd name="p0y10" fmla="*/ 94 h 401"/>
                <a:gd name="p0x11" fmla="*/ 35 w 72"/>
                <a:gd name="p0y11" fmla="*/ 45 h 401"/>
                <a:gd name="p0x12" fmla="*/ 0 w 72"/>
                <a:gd name="p0y12" fmla="*/ 10 h 401"/>
                <a:gd name="p0x13" fmla="*/ 10 w 72"/>
                <a:gd name="p0y13" fmla="*/ 0 h 401"/>
                <a:gd name="p0x14" fmla="*/ 48 w 72"/>
                <a:gd name="p0y14" fmla="*/ 38 h 401"/>
                <a:gd name="p0x15" fmla="*/ 72 w 72"/>
                <a:gd name="p0y15" fmla="*/ 90 h 401"/>
                <a:gd name="p0x16" fmla="*/ 72 w 72"/>
                <a:gd name="p0y16" fmla="*/ 148 h 40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>
              <p:custDataLst>
                <p:tags r:id="rId61"/>
              </p:custDataLst>
            </p:nvPr>
          </p:nvSpPr>
          <p:spPr>
            <a:xfrm>
              <a:off x="10134" y="5596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7700 w 7848"/>
                <a:gd name="p0y0" fmla="*/ 72 h 72"/>
                <a:gd name="p0x1" fmla="*/ 80 w 7848"/>
                <a:gd name="p0y1" fmla="*/ 72 h 72"/>
                <a:gd name="p0x2" fmla="*/ 51 w 7848"/>
                <a:gd name="p0y2" fmla="*/ 72 h 72"/>
                <a:gd name="p0x3" fmla="*/ 24 w 7848"/>
                <a:gd name="p0y3" fmla="*/ 66 h 72"/>
                <a:gd name="p0x4" fmla="*/ 0 w 7848"/>
                <a:gd name="p0y4" fmla="*/ 56 h 72"/>
                <a:gd name="p0x5" fmla="*/ 17 w 7848"/>
                <a:gd name="p0y5" fmla="*/ 42 h 72"/>
                <a:gd name="p0x6" fmla="*/ 17 w 7848"/>
                <a:gd name="p0y6" fmla="*/ 42 h 72"/>
                <a:gd name="p0x7" fmla="*/ 36 w 7848"/>
                <a:gd name="p0y7" fmla="*/ 51 h 72"/>
                <a:gd name="p0x8" fmla="*/ 58 w 7848"/>
                <a:gd name="p0y8" fmla="*/ 57 h 72"/>
                <a:gd name="p0x9" fmla="*/ 80 w 7848"/>
                <a:gd name="p0y9" fmla="*/ 57 h 72"/>
                <a:gd name="p0x10" fmla="*/ 7700 w 7848"/>
                <a:gd name="p0y10" fmla="*/ 57 h 72"/>
                <a:gd name="p0x11" fmla="*/ 7754 w 7848"/>
                <a:gd name="p0y11" fmla="*/ 57 h 72"/>
                <a:gd name="p0x12" fmla="*/ 7803 w 7848"/>
                <a:gd name="p0y12" fmla="*/ 35 h 72"/>
                <a:gd name="p0x13" fmla="*/ 7838 w 7848"/>
                <a:gd name="p0y13" fmla="*/ 0 h 72"/>
                <a:gd name="p0x14" fmla="*/ 7848 w 7848"/>
                <a:gd name="p0y14" fmla="*/ 10 h 72"/>
                <a:gd name="p0x15" fmla="*/ 7810 w 7848"/>
                <a:gd name="p0y15" fmla="*/ 48 h 72"/>
                <a:gd name="p0x16" fmla="*/ 7758 w 7848"/>
                <a:gd name="p0y16" fmla="*/ 72 h 72"/>
                <a:gd name="p0x17" fmla="*/ 7700 w 784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62"/>
              </p:custDataLst>
            </p:nvPr>
          </p:nvSpPr>
          <p:spPr>
            <a:xfrm>
              <a:off x="10005" y="5159"/>
              <a:ext cx="146" cy="493"/>
            </a:xfrm>
            <a:custGeom>
              <a:avLst/>
              <a:gdLst>
                <a:gd name="sw" fmla="*/ 1 w 146"/>
                <a:gd name="sh" fmla="*/ 1 h 493"/>
                <a:gd name="mins" fmla="min sw sh"/>
                <a:gd name="dsw" fmla="+- 0 sw mins"/>
                <a:gd name="dsh" fmla="+- 0 sh mins"/>
                <a:gd name="p0x0" fmla="*/ 0 w 146"/>
                <a:gd name="p0y0" fmla="*/ 299 h 493"/>
                <a:gd name="p0x1" fmla="*/ 0 w 146"/>
                <a:gd name="p0y1" fmla="*/ 194 h 493"/>
                <a:gd name="p0x2" fmla="*/ 0 w 146"/>
                <a:gd name="p0y2" fmla="*/ 106 h 493"/>
                <a:gd name="p0x3" fmla="*/ 53 w 146"/>
                <a:gd name="p0y3" fmla="*/ 31 h 493"/>
                <a:gd name="p0x4" fmla="*/ 129 w 146"/>
                <a:gd name="p0y4" fmla="*/ 0 h 493"/>
                <a:gd name="p0x5" fmla="*/ 146 w 146"/>
                <a:gd name="p0y5" fmla="*/ 13 h 493"/>
                <a:gd name="p0x6" fmla="*/ 146 w 146"/>
                <a:gd name="p0y6" fmla="*/ 13 h 493"/>
                <a:gd name="p0x7" fmla="*/ 87 w 146"/>
                <a:gd name="p0y7" fmla="*/ 43 h 493"/>
                <a:gd name="p0x8" fmla="*/ 45 w 146"/>
                <a:gd name="p0y8" fmla="*/ 112 h 493"/>
                <a:gd name="p0x9" fmla="*/ 45 w 146"/>
                <a:gd name="p0y9" fmla="*/ 194 h 493"/>
                <a:gd name="p0x10" fmla="*/ 45 w 146"/>
                <a:gd name="p0y10" fmla="*/ 299 h 493"/>
                <a:gd name="p0x11" fmla="*/ 45 w 146"/>
                <a:gd name="p0y11" fmla="*/ 380 h 493"/>
                <a:gd name="p0x12" fmla="*/ 87 w 146"/>
                <a:gd name="p0y12" fmla="*/ 449 h 493"/>
                <a:gd name="p0x13" fmla="*/ 146 w 146"/>
                <a:gd name="p0y13" fmla="*/ 479 h 493"/>
                <a:gd name="p0x14" fmla="*/ 129 w 146"/>
                <a:gd name="p0y14" fmla="*/ 493 h 493"/>
                <a:gd name="p0x15" fmla="*/ 129 w 146"/>
                <a:gd name="p0y15" fmla="*/ 493 h 493"/>
                <a:gd name="p0x16" fmla="*/ 53 w 146"/>
                <a:gd name="p0y16" fmla="*/ 461 h 493"/>
                <a:gd name="p0x17" fmla="*/ 0 w 146"/>
                <a:gd name="p0y17" fmla="*/ 386 h 493"/>
                <a:gd name="p0x18" fmla="*/ 0 w 146"/>
                <a:gd name="p0y18" fmla="*/ 299 h 49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1" name="文本框 70"/>
          <p:cNvSpPr txBox="1"/>
          <p:nvPr>
            <p:custDataLst>
              <p:tags r:id="rId63"/>
            </p:custDataLst>
          </p:nvPr>
        </p:nvSpPr>
        <p:spPr>
          <a:xfrm>
            <a:off x="6496050" y="3299441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取消蹲位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2" name="文本框 71"/>
          <p:cNvSpPr txBox="1"/>
          <p:nvPr>
            <p:custDataLst>
              <p:tags r:id="rId64"/>
            </p:custDataLst>
          </p:nvPr>
        </p:nvSpPr>
        <p:spPr>
          <a:xfrm>
            <a:off x="7372350" y="3328969"/>
            <a:ext cx="1866757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7480"/>
                </a:solidFill>
                <a:cs typeface="+mn-lt"/>
              </a:rPr>
              <a:t>高度</a:t>
            </a:r>
            <a:r>
              <a:rPr lang="en-US" sz="1200" b="1">
                <a:solidFill>
                  <a:schemeClr val="tx2"/>
                </a:solidFill>
                <a:cs typeface="+mn-lt"/>
              </a:rPr>
              <a:t>45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厘米</a:t>
            </a:r>
            <a:r>
              <a:rPr sz="1200">
                <a:solidFill>
                  <a:srgbClr val="5C7480"/>
                </a:solidFill>
                <a:cs typeface="+mn-lt"/>
              </a:rPr>
              <a:t>适老化坐便器</a:t>
            </a:r>
            <a:endParaRPr sz="12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6353175" y="4015105"/>
            <a:ext cx="5105400" cy="333375"/>
            <a:chOff x="10005" y="6323"/>
            <a:chExt cx="8040" cy="525"/>
          </a:xfrm>
        </p:grpSpPr>
        <p:sp>
          <p:nvSpPr>
            <p:cNvPr id="73" name="任意多边形 72"/>
            <p:cNvSpPr/>
            <p:nvPr>
              <p:custDataLst>
                <p:tags r:id="rId65"/>
              </p:custDataLst>
            </p:nvPr>
          </p:nvSpPr>
          <p:spPr>
            <a:xfrm>
              <a:off x="10005" y="6323"/>
              <a:ext cx="8040" cy="525"/>
            </a:xfrm>
            <a:custGeom>
              <a:avLst/>
              <a:gdLst>
                <a:gd name="sw" fmla="*/ 1 w 8040"/>
                <a:gd name="sh" fmla="*/ 1 h 525"/>
                <a:gd name="mins" fmla="min sw sh"/>
                <a:gd name="dsw" fmla="+- 0 sw mins"/>
                <a:gd name="dsh" fmla="+- 0 sh mins"/>
                <a:gd name="p0x0" fmla="*/ 210 w 8040"/>
                <a:gd name="p0y0" fmla="*/ 0 h 525"/>
                <a:gd name="p0x1" fmla="*/ 7830 w 8040"/>
                <a:gd name="p0y1" fmla="*/ 0 h 525"/>
                <a:gd name="p0x2" fmla="*/ 7945 w 8040"/>
                <a:gd name="p0y2" fmla="*/ 0 h 525"/>
                <a:gd name="p0x3" fmla="*/ 8040 w 8040"/>
                <a:gd name="p0y3" fmla="*/ 94 h 525"/>
                <a:gd name="p0x4" fmla="*/ 8040 w 8040"/>
                <a:gd name="p0y4" fmla="*/ 210 h 525"/>
                <a:gd name="p0x5" fmla="*/ 8040 w 8040"/>
                <a:gd name="p0y5" fmla="*/ 315 h 525"/>
                <a:gd name="p0x6" fmla="*/ 8040 w 8040"/>
                <a:gd name="p0y6" fmla="*/ 430 h 525"/>
                <a:gd name="p0x7" fmla="*/ 7945 w 8040"/>
                <a:gd name="p0y7" fmla="*/ 525 h 525"/>
                <a:gd name="p0x8" fmla="*/ 7830 w 8040"/>
                <a:gd name="p0y8" fmla="*/ 525 h 525"/>
                <a:gd name="p0x9" fmla="*/ 210 w 8040"/>
                <a:gd name="p0y9" fmla="*/ 525 h 525"/>
                <a:gd name="p0x10" fmla="*/ 94 w 8040"/>
                <a:gd name="p0y10" fmla="*/ 525 h 525"/>
                <a:gd name="p0x11" fmla="*/ 0 w 8040"/>
                <a:gd name="p0y11" fmla="*/ 430 h 525"/>
                <a:gd name="p0x12" fmla="*/ 0 w 8040"/>
                <a:gd name="p0y12" fmla="*/ 315 h 525"/>
                <a:gd name="p0x13" fmla="*/ 0 w 8040"/>
                <a:gd name="p0y13" fmla="*/ 210 h 525"/>
                <a:gd name="p0x14" fmla="*/ 0 w 8040"/>
                <a:gd name="p0y14" fmla="*/ 94 h 525"/>
                <a:gd name="p0x15" fmla="*/ 94 w 8040"/>
                <a:gd name="p0y15" fmla="*/ 0 h 525"/>
                <a:gd name="p0x16" fmla="*/ 210 w 8040"/>
                <a:gd name="p0y16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6"/>
              </p:custDataLst>
            </p:nvPr>
          </p:nvSpPr>
          <p:spPr>
            <a:xfrm>
              <a:off x="10134" y="6323"/>
              <a:ext cx="7849" cy="73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80 w 7848"/>
                <a:gd name="p0y0" fmla="*/ 0 h 72"/>
                <a:gd name="p0x1" fmla="*/ 7700 w 7848"/>
                <a:gd name="p0y1" fmla="*/ 0 h 72"/>
                <a:gd name="p0x2" fmla="*/ 7758 w 7848"/>
                <a:gd name="p0y2" fmla="*/ 0 h 72"/>
                <a:gd name="p0x3" fmla="*/ 7810 w 7848"/>
                <a:gd name="p0y3" fmla="*/ 23 h 72"/>
                <a:gd name="p0x4" fmla="*/ 7848 w 7848"/>
                <a:gd name="p0y4" fmla="*/ 61 h 72"/>
                <a:gd name="p0x5" fmla="*/ 7838 w 7848"/>
                <a:gd name="p0y5" fmla="*/ 72 h 72"/>
                <a:gd name="p0x6" fmla="*/ 7803 w 7848"/>
                <a:gd name="p0y6" fmla="*/ 36 h 72"/>
                <a:gd name="p0x7" fmla="*/ 7754 w 7848"/>
                <a:gd name="p0y7" fmla="*/ 15 h 72"/>
                <a:gd name="p0x8" fmla="*/ 7700 w 7848"/>
                <a:gd name="p0y8" fmla="*/ 15 h 72"/>
                <a:gd name="p0x9" fmla="*/ 80 w 7848"/>
                <a:gd name="p0y9" fmla="*/ 15 h 72"/>
                <a:gd name="p0x10" fmla="*/ 58 w 7848"/>
                <a:gd name="p0y10" fmla="*/ 15 h 72"/>
                <a:gd name="p0x11" fmla="*/ 36 w 7848"/>
                <a:gd name="p0y11" fmla="*/ 20 h 72"/>
                <a:gd name="p0x12" fmla="*/ 17 w 7848"/>
                <a:gd name="p0y12" fmla="*/ 29 h 72"/>
                <a:gd name="p0x13" fmla="*/ 0 w 7848"/>
                <a:gd name="p0y13" fmla="*/ 15 h 72"/>
                <a:gd name="p0x14" fmla="*/ 0 w 7848"/>
                <a:gd name="p0y14" fmla="*/ 15 h 72"/>
                <a:gd name="p0x15" fmla="*/ 24 w 7848"/>
                <a:gd name="p0y15" fmla="*/ 5 h 72"/>
                <a:gd name="p0x16" fmla="*/ 51 w 7848"/>
                <a:gd name="p0y16" fmla="*/ 0 h 72"/>
                <a:gd name="p0x17" fmla="*/ 80 w 784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>
              <p:custDataLst>
                <p:tags r:id="rId67"/>
              </p:custDataLst>
            </p:nvPr>
          </p:nvSpPr>
          <p:spPr>
            <a:xfrm>
              <a:off x="17972" y="6385"/>
              <a:ext cx="73" cy="402"/>
            </a:xfrm>
            <a:custGeom>
              <a:avLst/>
              <a:gdLst>
                <a:gd name="sw" fmla="*/ 1 w 72"/>
                <a:gd name="sh" fmla="*/ 1 h 401"/>
                <a:gd name="mins" fmla="min sw sh"/>
                <a:gd name="dsw" fmla="+- 0 sw mins"/>
                <a:gd name="dsh" fmla="+- 0 sh mins"/>
                <a:gd name="p0x0" fmla="*/ 72 w 72"/>
                <a:gd name="p0y0" fmla="*/ 148 h 401"/>
                <a:gd name="p0x1" fmla="*/ 72 w 72"/>
                <a:gd name="p0y1" fmla="*/ 253 h 401"/>
                <a:gd name="p0x2" fmla="*/ 72 w 72"/>
                <a:gd name="p0y2" fmla="*/ 311 h 401"/>
                <a:gd name="p0x3" fmla="*/ 48 w 72"/>
                <a:gd name="p0y3" fmla="*/ 363 h 401"/>
                <a:gd name="p0x4" fmla="*/ 10 w 72"/>
                <a:gd name="p0y4" fmla="*/ 401 h 401"/>
                <a:gd name="p0x5" fmla="*/ 0 w 72"/>
                <a:gd name="p0y5" fmla="*/ 391 h 401"/>
                <a:gd name="p0x6" fmla="*/ 35 w 72"/>
                <a:gd name="p0y6" fmla="*/ 356 h 401"/>
                <a:gd name="p0x7" fmla="*/ 57 w 72"/>
                <a:gd name="p0y7" fmla="*/ 307 h 401"/>
                <a:gd name="p0x8" fmla="*/ 57 w 72"/>
                <a:gd name="p0y8" fmla="*/ 253 h 401"/>
                <a:gd name="p0x9" fmla="*/ 57 w 72"/>
                <a:gd name="p0y9" fmla="*/ 148 h 401"/>
                <a:gd name="p0x10" fmla="*/ 57 w 72"/>
                <a:gd name="p0y10" fmla="*/ 94 h 401"/>
                <a:gd name="p0x11" fmla="*/ 35 w 72"/>
                <a:gd name="p0y11" fmla="*/ 45 h 401"/>
                <a:gd name="p0x12" fmla="*/ 0 w 72"/>
                <a:gd name="p0y12" fmla="*/ 10 h 401"/>
                <a:gd name="p0x13" fmla="*/ 10 w 72"/>
                <a:gd name="p0y13" fmla="*/ 0 h 401"/>
                <a:gd name="p0x14" fmla="*/ 48 w 72"/>
                <a:gd name="p0y14" fmla="*/ 38 h 401"/>
                <a:gd name="p0x15" fmla="*/ 72 w 72"/>
                <a:gd name="p0y15" fmla="*/ 90 h 401"/>
                <a:gd name="p0x16" fmla="*/ 72 w 72"/>
                <a:gd name="p0y16" fmla="*/ 148 h 40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8"/>
              </p:custDataLst>
            </p:nvPr>
          </p:nvSpPr>
          <p:spPr>
            <a:xfrm>
              <a:off x="10134" y="6776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7700 w 7848"/>
                <a:gd name="p0y0" fmla="*/ 72 h 72"/>
                <a:gd name="p0x1" fmla="*/ 80 w 7848"/>
                <a:gd name="p0y1" fmla="*/ 72 h 72"/>
                <a:gd name="p0x2" fmla="*/ 51 w 7848"/>
                <a:gd name="p0y2" fmla="*/ 72 h 72"/>
                <a:gd name="p0x3" fmla="*/ 24 w 7848"/>
                <a:gd name="p0y3" fmla="*/ 66 h 72"/>
                <a:gd name="p0x4" fmla="*/ 0 w 7848"/>
                <a:gd name="p0y4" fmla="*/ 56 h 72"/>
                <a:gd name="p0x5" fmla="*/ 17 w 7848"/>
                <a:gd name="p0y5" fmla="*/ 42 h 72"/>
                <a:gd name="p0x6" fmla="*/ 17 w 7848"/>
                <a:gd name="p0y6" fmla="*/ 42 h 72"/>
                <a:gd name="p0x7" fmla="*/ 36 w 7848"/>
                <a:gd name="p0y7" fmla="*/ 51 h 72"/>
                <a:gd name="p0x8" fmla="*/ 58 w 7848"/>
                <a:gd name="p0y8" fmla="*/ 57 h 72"/>
                <a:gd name="p0x9" fmla="*/ 80 w 7848"/>
                <a:gd name="p0y9" fmla="*/ 57 h 72"/>
                <a:gd name="p0x10" fmla="*/ 7700 w 7848"/>
                <a:gd name="p0y10" fmla="*/ 57 h 72"/>
                <a:gd name="p0x11" fmla="*/ 7754 w 7848"/>
                <a:gd name="p0y11" fmla="*/ 57 h 72"/>
                <a:gd name="p0x12" fmla="*/ 7803 w 7848"/>
                <a:gd name="p0y12" fmla="*/ 35 h 72"/>
                <a:gd name="p0x13" fmla="*/ 7838 w 7848"/>
                <a:gd name="p0y13" fmla="*/ 0 h 72"/>
                <a:gd name="p0x14" fmla="*/ 7848 w 7848"/>
                <a:gd name="p0y14" fmla="*/ 10 h 72"/>
                <a:gd name="p0x15" fmla="*/ 7810 w 7848"/>
                <a:gd name="p0y15" fmla="*/ 48 h 72"/>
                <a:gd name="p0x16" fmla="*/ 7758 w 7848"/>
                <a:gd name="p0y16" fmla="*/ 72 h 72"/>
                <a:gd name="p0x17" fmla="*/ 7700 w 784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9"/>
              </p:custDataLst>
            </p:nvPr>
          </p:nvSpPr>
          <p:spPr>
            <a:xfrm>
              <a:off x="10005" y="6339"/>
              <a:ext cx="146" cy="493"/>
            </a:xfrm>
            <a:custGeom>
              <a:avLst/>
              <a:gdLst>
                <a:gd name="sw" fmla="*/ 1 w 146"/>
                <a:gd name="sh" fmla="*/ 1 h 493"/>
                <a:gd name="mins" fmla="min sw sh"/>
                <a:gd name="dsw" fmla="+- 0 sw mins"/>
                <a:gd name="dsh" fmla="+- 0 sh mins"/>
                <a:gd name="p0x0" fmla="*/ 0 w 146"/>
                <a:gd name="p0y0" fmla="*/ 299 h 493"/>
                <a:gd name="p0x1" fmla="*/ 0 w 146"/>
                <a:gd name="p0y1" fmla="*/ 194 h 493"/>
                <a:gd name="p0x2" fmla="*/ 0 w 146"/>
                <a:gd name="p0y2" fmla="*/ 106 h 493"/>
                <a:gd name="p0x3" fmla="*/ 53 w 146"/>
                <a:gd name="p0y3" fmla="*/ 31 h 493"/>
                <a:gd name="p0x4" fmla="*/ 129 w 146"/>
                <a:gd name="p0y4" fmla="*/ 0 h 493"/>
                <a:gd name="p0x5" fmla="*/ 146 w 146"/>
                <a:gd name="p0y5" fmla="*/ 13 h 493"/>
                <a:gd name="p0x6" fmla="*/ 146 w 146"/>
                <a:gd name="p0y6" fmla="*/ 13 h 493"/>
                <a:gd name="p0x7" fmla="*/ 87 w 146"/>
                <a:gd name="p0y7" fmla="*/ 43 h 493"/>
                <a:gd name="p0x8" fmla="*/ 45 w 146"/>
                <a:gd name="p0y8" fmla="*/ 112 h 493"/>
                <a:gd name="p0x9" fmla="*/ 45 w 146"/>
                <a:gd name="p0y9" fmla="*/ 194 h 493"/>
                <a:gd name="p0x10" fmla="*/ 45 w 146"/>
                <a:gd name="p0y10" fmla="*/ 299 h 493"/>
                <a:gd name="p0x11" fmla="*/ 45 w 146"/>
                <a:gd name="p0y11" fmla="*/ 380 h 493"/>
                <a:gd name="p0x12" fmla="*/ 87 w 146"/>
                <a:gd name="p0y12" fmla="*/ 449 h 493"/>
                <a:gd name="p0x13" fmla="*/ 146 w 146"/>
                <a:gd name="p0y13" fmla="*/ 479 h 493"/>
                <a:gd name="p0x14" fmla="*/ 129 w 146"/>
                <a:gd name="p0y14" fmla="*/ 493 h 493"/>
                <a:gd name="p0x15" fmla="*/ 129 w 146"/>
                <a:gd name="p0y15" fmla="*/ 493 h 493"/>
                <a:gd name="p0x16" fmla="*/ 53 w 146"/>
                <a:gd name="p0y16" fmla="*/ 461 h 493"/>
                <a:gd name="p0x17" fmla="*/ 0 w 146"/>
                <a:gd name="p0y17" fmla="*/ 386 h 493"/>
                <a:gd name="p0x18" fmla="*/ 0 w 146"/>
                <a:gd name="p0y18" fmla="*/ 299 h 49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9" name="文本框 78"/>
          <p:cNvSpPr txBox="1"/>
          <p:nvPr>
            <p:custDataLst>
              <p:tags r:id="rId70"/>
            </p:custDataLst>
          </p:nvPr>
        </p:nvSpPr>
        <p:spPr>
          <a:xfrm>
            <a:off x="6496050" y="4049020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翻折式助力扶手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0" name="文本框 79"/>
          <p:cNvSpPr txBox="1"/>
          <p:nvPr>
            <p:custDataLst>
              <p:tags r:id="rId71"/>
            </p:custDataLst>
          </p:nvPr>
        </p:nvSpPr>
        <p:spPr>
          <a:xfrm>
            <a:off x="7943850" y="4078548"/>
            <a:ext cx="1961779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7480"/>
                </a:solidFill>
                <a:cs typeface="+mn-lt"/>
              </a:rPr>
              <a:t>两侧设置，承重</a:t>
            </a:r>
            <a:r>
              <a:rPr lang="en-US" sz="1200" b="1">
                <a:solidFill>
                  <a:schemeClr val="tx2"/>
                </a:solidFill>
                <a:cs typeface="+mn-lt"/>
              </a:rPr>
              <a:t>≥150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千克</a:t>
            </a:r>
            <a:endParaRPr lang="zh-CN" altLang="en-US" sz="12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6353175" y="4765040"/>
            <a:ext cx="5105400" cy="333375"/>
            <a:chOff x="10005" y="7504"/>
            <a:chExt cx="8040" cy="525"/>
          </a:xfrm>
        </p:grpSpPr>
        <p:sp>
          <p:nvSpPr>
            <p:cNvPr id="81" name="任意多边形 80"/>
            <p:cNvSpPr/>
            <p:nvPr>
              <p:custDataLst>
                <p:tags r:id="rId72"/>
              </p:custDataLst>
            </p:nvPr>
          </p:nvSpPr>
          <p:spPr>
            <a:xfrm>
              <a:off x="10005" y="7504"/>
              <a:ext cx="8040" cy="525"/>
            </a:xfrm>
            <a:custGeom>
              <a:avLst/>
              <a:gdLst>
                <a:gd name="sw" fmla="*/ 1 w 8040"/>
                <a:gd name="sh" fmla="*/ 1 h 525"/>
                <a:gd name="mins" fmla="min sw sh"/>
                <a:gd name="dsw" fmla="+- 0 sw mins"/>
                <a:gd name="dsh" fmla="+- 0 sh mins"/>
                <a:gd name="p0x0" fmla="*/ 210 w 8040"/>
                <a:gd name="p0y0" fmla="*/ 0 h 525"/>
                <a:gd name="p0x1" fmla="*/ 7830 w 8040"/>
                <a:gd name="p0y1" fmla="*/ 0 h 525"/>
                <a:gd name="p0x2" fmla="*/ 7945 w 8040"/>
                <a:gd name="p0y2" fmla="*/ 0 h 525"/>
                <a:gd name="p0x3" fmla="*/ 8040 w 8040"/>
                <a:gd name="p0y3" fmla="*/ 94 h 525"/>
                <a:gd name="p0x4" fmla="*/ 8040 w 8040"/>
                <a:gd name="p0y4" fmla="*/ 210 h 525"/>
                <a:gd name="p0x5" fmla="*/ 8040 w 8040"/>
                <a:gd name="p0y5" fmla="*/ 315 h 525"/>
                <a:gd name="p0x6" fmla="*/ 8040 w 8040"/>
                <a:gd name="p0y6" fmla="*/ 430 h 525"/>
                <a:gd name="p0x7" fmla="*/ 7945 w 8040"/>
                <a:gd name="p0y7" fmla="*/ 525 h 525"/>
                <a:gd name="p0x8" fmla="*/ 7830 w 8040"/>
                <a:gd name="p0y8" fmla="*/ 525 h 525"/>
                <a:gd name="p0x9" fmla="*/ 210 w 8040"/>
                <a:gd name="p0y9" fmla="*/ 525 h 525"/>
                <a:gd name="p0x10" fmla="*/ 94 w 8040"/>
                <a:gd name="p0y10" fmla="*/ 525 h 525"/>
                <a:gd name="p0x11" fmla="*/ 0 w 8040"/>
                <a:gd name="p0y11" fmla="*/ 430 h 525"/>
                <a:gd name="p0x12" fmla="*/ 0 w 8040"/>
                <a:gd name="p0y12" fmla="*/ 315 h 525"/>
                <a:gd name="p0x13" fmla="*/ 0 w 8040"/>
                <a:gd name="p0y13" fmla="*/ 210 h 525"/>
                <a:gd name="p0x14" fmla="*/ 0 w 8040"/>
                <a:gd name="p0y14" fmla="*/ 94 h 525"/>
                <a:gd name="p0x15" fmla="*/ 94 w 8040"/>
                <a:gd name="p0y15" fmla="*/ 0 h 525"/>
                <a:gd name="p0x16" fmla="*/ 210 w 8040"/>
                <a:gd name="p0y16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>
              <p:custDataLst>
                <p:tags r:id="rId73"/>
              </p:custDataLst>
            </p:nvPr>
          </p:nvSpPr>
          <p:spPr>
            <a:xfrm>
              <a:off x="10134" y="7504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80 w 7848"/>
                <a:gd name="p0y0" fmla="*/ 0 h 72"/>
                <a:gd name="p0x1" fmla="*/ 7700 w 7848"/>
                <a:gd name="p0y1" fmla="*/ 0 h 72"/>
                <a:gd name="p0x2" fmla="*/ 7758 w 7848"/>
                <a:gd name="p0y2" fmla="*/ 0 h 72"/>
                <a:gd name="p0x3" fmla="*/ 7810 w 7848"/>
                <a:gd name="p0y3" fmla="*/ 23 h 72"/>
                <a:gd name="p0x4" fmla="*/ 7848 w 7848"/>
                <a:gd name="p0y4" fmla="*/ 61 h 72"/>
                <a:gd name="p0x5" fmla="*/ 7838 w 7848"/>
                <a:gd name="p0y5" fmla="*/ 72 h 72"/>
                <a:gd name="p0x6" fmla="*/ 7803 w 7848"/>
                <a:gd name="p0y6" fmla="*/ 36 h 72"/>
                <a:gd name="p0x7" fmla="*/ 7754 w 7848"/>
                <a:gd name="p0y7" fmla="*/ 15 h 72"/>
                <a:gd name="p0x8" fmla="*/ 7700 w 7848"/>
                <a:gd name="p0y8" fmla="*/ 15 h 72"/>
                <a:gd name="p0x9" fmla="*/ 80 w 7848"/>
                <a:gd name="p0y9" fmla="*/ 15 h 72"/>
                <a:gd name="p0x10" fmla="*/ 58 w 7848"/>
                <a:gd name="p0y10" fmla="*/ 15 h 72"/>
                <a:gd name="p0x11" fmla="*/ 36 w 7848"/>
                <a:gd name="p0y11" fmla="*/ 20 h 72"/>
                <a:gd name="p0x12" fmla="*/ 17 w 7848"/>
                <a:gd name="p0y12" fmla="*/ 29 h 72"/>
                <a:gd name="p0x13" fmla="*/ 0 w 7848"/>
                <a:gd name="p0y13" fmla="*/ 15 h 72"/>
                <a:gd name="p0x14" fmla="*/ 0 w 7848"/>
                <a:gd name="p0y14" fmla="*/ 15 h 72"/>
                <a:gd name="p0x15" fmla="*/ 24 w 7848"/>
                <a:gd name="p0y15" fmla="*/ 5 h 72"/>
                <a:gd name="p0x16" fmla="*/ 51 w 7848"/>
                <a:gd name="p0y16" fmla="*/ 0 h 72"/>
                <a:gd name="p0x17" fmla="*/ 80 w 784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4"/>
              </p:custDataLst>
            </p:nvPr>
          </p:nvSpPr>
          <p:spPr>
            <a:xfrm>
              <a:off x="17972" y="7565"/>
              <a:ext cx="73" cy="402"/>
            </a:xfrm>
            <a:custGeom>
              <a:avLst/>
              <a:gdLst>
                <a:gd name="sw" fmla="*/ 1 w 72"/>
                <a:gd name="sh" fmla="*/ 1 h 401"/>
                <a:gd name="mins" fmla="min sw sh"/>
                <a:gd name="dsw" fmla="+- 0 sw mins"/>
                <a:gd name="dsh" fmla="+- 0 sh mins"/>
                <a:gd name="p0x0" fmla="*/ 72 w 72"/>
                <a:gd name="p0y0" fmla="*/ 148 h 401"/>
                <a:gd name="p0x1" fmla="*/ 72 w 72"/>
                <a:gd name="p0y1" fmla="*/ 253 h 401"/>
                <a:gd name="p0x2" fmla="*/ 72 w 72"/>
                <a:gd name="p0y2" fmla="*/ 311 h 401"/>
                <a:gd name="p0x3" fmla="*/ 48 w 72"/>
                <a:gd name="p0y3" fmla="*/ 363 h 401"/>
                <a:gd name="p0x4" fmla="*/ 10 w 72"/>
                <a:gd name="p0y4" fmla="*/ 401 h 401"/>
                <a:gd name="p0x5" fmla="*/ 0 w 72"/>
                <a:gd name="p0y5" fmla="*/ 391 h 401"/>
                <a:gd name="p0x6" fmla="*/ 35 w 72"/>
                <a:gd name="p0y6" fmla="*/ 356 h 401"/>
                <a:gd name="p0x7" fmla="*/ 57 w 72"/>
                <a:gd name="p0y7" fmla="*/ 307 h 401"/>
                <a:gd name="p0x8" fmla="*/ 57 w 72"/>
                <a:gd name="p0y8" fmla="*/ 253 h 401"/>
                <a:gd name="p0x9" fmla="*/ 57 w 72"/>
                <a:gd name="p0y9" fmla="*/ 148 h 401"/>
                <a:gd name="p0x10" fmla="*/ 57 w 72"/>
                <a:gd name="p0y10" fmla="*/ 94 h 401"/>
                <a:gd name="p0x11" fmla="*/ 35 w 72"/>
                <a:gd name="p0y11" fmla="*/ 45 h 401"/>
                <a:gd name="p0x12" fmla="*/ 0 w 72"/>
                <a:gd name="p0y12" fmla="*/ 10 h 401"/>
                <a:gd name="p0x13" fmla="*/ 10 w 72"/>
                <a:gd name="p0y13" fmla="*/ 0 h 401"/>
                <a:gd name="p0x14" fmla="*/ 48 w 72"/>
                <a:gd name="p0y14" fmla="*/ 38 h 401"/>
                <a:gd name="p0x15" fmla="*/ 72 w 72"/>
                <a:gd name="p0y15" fmla="*/ 90 h 401"/>
                <a:gd name="p0x16" fmla="*/ 72 w 72"/>
                <a:gd name="p0y16" fmla="*/ 148 h 40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>
              <p:custDataLst>
                <p:tags r:id="rId75"/>
              </p:custDataLst>
            </p:nvPr>
          </p:nvSpPr>
          <p:spPr>
            <a:xfrm>
              <a:off x="10134" y="7957"/>
              <a:ext cx="7849" cy="72"/>
            </a:xfrm>
            <a:custGeom>
              <a:avLst/>
              <a:gdLst>
                <a:gd name="sw" fmla="*/ 1 w 7848"/>
                <a:gd name="sh" fmla="*/ 1 h 72"/>
                <a:gd name="mins" fmla="min sw sh"/>
                <a:gd name="dsw" fmla="+- 0 sw mins"/>
                <a:gd name="dsh" fmla="+- 0 sh mins"/>
                <a:gd name="p0x0" fmla="*/ 7700 w 7848"/>
                <a:gd name="p0y0" fmla="*/ 72 h 72"/>
                <a:gd name="p0x1" fmla="*/ 80 w 7848"/>
                <a:gd name="p0y1" fmla="*/ 72 h 72"/>
                <a:gd name="p0x2" fmla="*/ 51 w 7848"/>
                <a:gd name="p0y2" fmla="*/ 72 h 72"/>
                <a:gd name="p0x3" fmla="*/ 24 w 7848"/>
                <a:gd name="p0y3" fmla="*/ 66 h 72"/>
                <a:gd name="p0x4" fmla="*/ 0 w 7848"/>
                <a:gd name="p0y4" fmla="*/ 56 h 72"/>
                <a:gd name="p0x5" fmla="*/ 17 w 7848"/>
                <a:gd name="p0y5" fmla="*/ 42 h 72"/>
                <a:gd name="p0x6" fmla="*/ 17 w 7848"/>
                <a:gd name="p0y6" fmla="*/ 42 h 72"/>
                <a:gd name="p0x7" fmla="*/ 36 w 7848"/>
                <a:gd name="p0y7" fmla="*/ 51 h 72"/>
                <a:gd name="p0x8" fmla="*/ 58 w 7848"/>
                <a:gd name="p0y8" fmla="*/ 57 h 72"/>
                <a:gd name="p0x9" fmla="*/ 80 w 7848"/>
                <a:gd name="p0y9" fmla="*/ 57 h 72"/>
                <a:gd name="p0x10" fmla="*/ 7700 w 7848"/>
                <a:gd name="p0y10" fmla="*/ 57 h 72"/>
                <a:gd name="p0x11" fmla="*/ 7754 w 7848"/>
                <a:gd name="p0y11" fmla="*/ 57 h 72"/>
                <a:gd name="p0x12" fmla="*/ 7803 w 7848"/>
                <a:gd name="p0y12" fmla="*/ 35 h 72"/>
                <a:gd name="p0x13" fmla="*/ 7838 w 7848"/>
                <a:gd name="p0y13" fmla="*/ 0 h 72"/>
                <a:gd name="p0x14" fmla="*/ 7848 w 7848"/>
                <a:gd name="p0y14" fmla="*/ 10 h 72"/>
                <a:gd name="p0x15" fmla="*/ 7810 w 7848"/>
                <a:gd name="p0y15" fmla="*/ 48 h 72"/>
                <a:gd name="p0x16" fmla="*/ 7758 w 7848"/>
                <a:gd name="p0y16" fmla="*/ 72 h 72"/>
                <a:gd name="p0x17" fmla="*/ 7700 w 784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>
              <p:custDataLst>
                <p:tags r:id="rId76"/>
              </p:custDataLst>
            </p:nvPr>
          </p:nvSpPr>
          <p:spPr>
            <a:xfrm>
              <a:off x="10005" y="7520"/>
              <a:ext cx="146" cy="493"/>
            </a:xfrm>
            <a:custGeom>
              <a:avLst/>
              <a:gdLst>
                <a:gd name="sw" fmla="*/ 1 w 146"/>
                <a:gd name="sh" fmla="*/ 1 h 493"/>
                <a:gd name="mins" fmla="min sw sh"/>
                <a:gd name="dsw" fmla="+- 0 sw mins"/>
                <a:gd name="dsh" fmla="+- 0 sh mins"/>
                <a:gd name="p0x0" fmla="*/ 0 w 146"/>
                <a:gd name="p0y0" fmla="*/ 299 h 493"/>
                <a:gd name="p0x1" fmla="*/ 0 w 146"/>
                <a:gd name="p0y1" fmla="*/ 194 h 493"/>
                <a:gd name="p0x2" fmla="*/ 0 w 146"/>
                <a:gd name="p0y2" fmla="*/ 106 h 493"/>
                <a:gd name="p0x3" fmla="*/ 53 w 146"/>
                <a:gd name="p0y3" fmla="*/ 31 h 493"/>
                <a:gd name="p0x4" fmla="*/ 129 w 146"/>
                <a:gd name="p0y4" fmla="*/ 0 h 493"/>
                <a:gd name="p0x5" fmla="*/ 146 w 146"/>
                <a:gd name="p0y5" fmla="*/ 13 h 493"/>
                <a:gd name="p0x6" fmla="*/ 146 w 146"/>
                <a:gd name="p0y6" fmla="*/ 13 h 493"/>
                <a:gd name="p0x7" fmla="*/ 87 w 146"/>
                <a:gd name="p0y7" fmla="*/ 43 h 493"/>
                <a:gd name="p0x8" fmla="*/ 45 w 146"/>
                <a:gd name="p0y8" fmla="*/ 112 h 493"/>
                <a:gd name="p0x9" fmla="*/ 45 w 146"/>
                <a:gd name="p0y9" fmla="*/ 194 h 493"/>
                <a:gd name="p0x10" fmla="*/ 45 w 146"/>
                <a:gd name="p0y10" fmla="*/ 299 h 493"/>
                <a:gd name="p0x11" fmla="*/ 45 w 146"/>
                <a:gd name="p0y11" fmla="*/ 380 h 493"/>
                <a:gd name="p0x12" fmla="*/ 87 w 146"/>
                <a:gd name="p0y12" fmla="*/ 449 h 493"/>
                <a:gd name="p0x13" fmla="*/ 146 w 146"/>
                <a:gd name="p0y13" fmla="*/ 479 h 493"/>
                <a:gd name="p0x14" fmla="*/ 129 w 146"/>
                <a:gd name="p0y14" fmla="*/ 493 h 493"/>
                <a:gd name="p0x15" fmla="*/ 129 w 146"/>
                <a:gd name="p0y15" fmla="*/ 493 h 493"/>
                <a:gd name="p0x16" fmla="*/ 53 w 146"/>
                <a:gd name="p0y16" fmla="*/ 461 h 493"/>
                <a:gd name="p0x17" fmla="*/ 0 w 146"/>
                <a:gd name="p0y17" fmla="*/ 386 h 493"/>
                <a:gd name="p0x18" fmla="*/ 0 w 146"/>
                <a:gd name="p0y18" fmla="*/ 299 h 49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7" name="文本框 86"/>
          <p:cNvSpPr txBox="1"/>
          <p:nvPr>
            <p:custDataLst>
              <p:tags r:id="rId77"/>
            </p:custDataLst>
          </p:nvPr>
        </p:nvSpPr>
        <p:spPr>
          <a:xfrm>
            <a:off x="6496050" y="4798590"/>
            <a:ext cx="1143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拉绳式呼叫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8" name="文本框 87"/>
          <p:cNvSpPr txBox="1"/>
          <p:nvPr>
            <p:custDataLst>
              <p:tags r:id="rId78"/>
            </p:custDataLst>
          </p:nvPr>
        </p:nvSpPr>
        <p:spPr>
          <a:xfrm>
            <a:off x="7562850" y="4828118"/>
            <a:ext cx="3543157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7480"/>
                </a:solidFill>
                <a:cs typeface="+mn-lt"/>
              </a:rPr>
              <a:t>下垂至距地面</a:t>
            </a:r>
            <a:r>
              <a:rPr lang="en-US" sz="1200" b="1">
                <a:solidFill>
                  <a:schemeClr val="tx2"/>
                </a:solidFill>
                <a:cs typeface="+mn-lt"/>
              </a:rPr>
              <a:t>10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厘米</a:t>
            </a:r>
            <a:r>
              <a:rPr sz="1200">
                <a:solidFill>
                  <a:srgbClr val="5C7480"/>
                </a:solidFill>
                <a:cs typeface="+mn-lt"/>
              </a:rPr>
              <a:t>，跌倒后仍能抬手触发报警</a:t>
            </a:r>
            <a:endParaRPr sz="1200">
              <a:solidFill>
                <a:srgbClr val="5C7480"/>
              </a:solidFill>
              <a:cs typeface="+mn-lt"/>
            </a:endParaRPr>
          </a:p>
        </p:txBody>
      </p:sp>
      <p:sp>
        <p:nvSpPr>
          <p:cNvPr id="89" name="任意多边形 88"/>
          <p:cNvSpPr/>
          <p:nvPr>
            <p:custDataLst>
              <p:tags r:id="rId79"/>
            </p:custDataLst>
          </p:nvPr>
        </p:nvSpPr>
        <p:spPr>
          <a:xfrm>
            <a:off x="6357620" y="5519420"/>
            <a:ext cx="542925" cy="200025"/>
          </a:xfrm>
          <a:custGeom>
            <a:avLst/>
            <a:gdLst>
              <a:gd name="sw" fmla="*/ 1 w 855"/>
              <a:gd name="sh" fmla="*/ 1 h 315"/>
              <a:gd name="mins" fmla="min sw sh"/>
              <a:gd name="dsw" fmla="+- 0 sw mins"/>
              <a:gd name="dsh" fmla="+- 0 sh mins"/>
              <a:gd name="p0x0" fmla="*/ 157 w 855"/>
              <a:gd name="p0y0" fmla="*/ 0 h 315"/>
              <a:gd name="p0x1" fmla="*/ 697 w 855"/>
              <a:gd name="p0y1" fmla="*/ 0 h 315"/>
              <a:gd name="p0x2" fmla="*/ 784 w 855"/>
              <a:gd name="p0y2" fmla="*/ 0 h 315"/>
              <a:gd name="p0x3" fmla="*/ 855 w 855"/>
              <a:gd name="p0y3" fmla="*/ 70 h 315"/>
              <a:gd name="p0x4" fmla="*/ 855 w 855"/>
              <a:gd name="p0y4" fmla="*/ 157 h 315"/>
              <a:gd name="p0x5" fmla="*/ 855 w 855"/>
              <a:gd name="p0y5" fmla="*/ 244 h 315"/>
              <a:gd name="p0x6" fmla="*/ 784 w 855"/>
              <a:gd name="p0y6" fmla="*/ 315 h 315"/>
              <a:gd name="p0x7" fmla="*/ 697 w 855"/>
              <a:gd name="p0y7" fmla="*/ 315 h 315"/>
              <a:gd name="p0x8" fmla="*/ 157 w 855"/>
              <a:gd name="p0y8" fmla="*/ 315 h 315"/>
              <a:gd name="p0x9" fmla="*/ 70 w 855"/>
              <a:gd name="p0y9" fmla="*/ 315 h 315"/>
              <a:gd name="p0x10" fmla="*/ 0 w 855"/>
              <a:gd name="p0y10" fmla="*/ 244 h 315"/>
              <a:gd name="p0x11" fmla="*/ 0 w 855"/>
              <a:gd name="p0y11" fmla="*/ 157 h 315"/>
              <a:gd name="p0x12" fmla="*/ 0 w 855"/>
              <a:gd name="p0y12" fmla="*/ 70 h 315"/>
              <a:gd name="p0x13" fmla="*/ 70 w 855"/>
              <a:gd name="p0y13" fmla="*/ 0 h 315"/>
              <a:gd name="p0x14" fmla="*/ 157 w 855"/>
              <a:gd name="p0y14" fmla="*/ 0 h 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>
            <p:custDataLst>
              <p:tags r:id="rId80"/>
            </p:custDataLst>
          </p:nvPr>
        </p:nvSpPr>
        <p:spPr>
          <a:xfrm>
            <a:off x="6477000" y="5534978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卫浴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失能老人居住单元空间适配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47d37d73-b4a4-11f1-98e3-da1dd67e375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5" b="5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5362575"/>
          </a:xfrm>
          <a:custGeom>
            <a:avLst/>
            <a:gdLst>
              <a:gd name="sw" fmla="*/ 1 w 12720"/>
              <a:gd name="sh" fmla="*/ 1 h 8445"/>
              <a:gd name="mins" fmla="min sw sh"/>
              <a:gd name="dsw" fmla="+- 0 sw mins"/>
              <a:gd name="dsh" fmla="+- 0 sh mins"/>
              <a:gd name="p0x0" fmla="*/ 300 w 12720"/>
              <a:gd name="p0y0" fmla="*/ 0 h 8445"/>
              <a:gd name="p0x1" fmla="*/ 12420 w 12720"/>
              <a:gd name="p0y1" fmla="*/ 0 h 8445"/>
              <a:gd name="p0x2" fmla="*/ 12585 w 12720"/>
              <a:gd name="p0y2" fmla="*/ 0 h 8445"/>
              <a:gd name="p0x3" fmla="*/ 12720 w 12720"/>
              <a:gd name="p0y3" fmla="*/ 134 h 8445"/>
              <a:gd name="p0x4" fmla="*/ 12720 w 12720"/>
              <a:gd name="p0y4" fmla="*/ 300 h 8445"/>
              <a:gd name="p0x5" fmla="*/ 12720 w 12720"/>
              <a:gd name="p0y5" fmla="*/ 8145 h 8445"/>
              <a:gd name="p0x6" fmla="*/ 12720 w 12720"/>
              <a:gd name="p0y6" fmla="*/ 8310 h 8445"/>
              <a:gd name="p0x7" fmla="*/ 12585 w 12720"/>
              <a:gd name="p0y7" fmla="*/ 8445 h 8445"/>
              <a:gd name="p0x8" fmla="*/ 12420 w 12720"/>
              <a:gd name="p0y8" fmla="*/ 8445 h 8445"/>
              <a:gd name="p0x9" fmla="*/ 300 w 12720"/>
              <a:gd name="p0y9" fmla="*/ 8445 h 8445"/>
              <a:gd name="p0x10" fmla="*/ 134 w 12720"/>
              <a:gd name="p0y10" fmla="*/ 8445 h 8445"/>
              <a:gd name="p0x11" fmla="*/ 0 w 12720"/>
              <a:gd name="p0y11" fmla="*/ 8310 h 8445"/>
              <a:gd name="p0x12" fmla="*/ 0 w 12720"/>
              <a:gd name="p0y12" fmla="*/ 8145 h 8445"/>
              <a:gd name="p0x13" fmla="*/ 0 w 12720"/>
              <a:gd name="p0y13" fmla="*/ 300 h 8445"/>
              <a:gd name="p0x14" fmla="*/ 0 w 12720"/>
              <a:gd name="p0y14" fmla="*/ 134 h 8445"/>
              <a:gd name="p0x15" fmla="*/ 134 w 12720"/>
              <a:gd name="p0y15" fmla="*/ 0 h 8445"/>
              <a:gd name="p0x16" fmla="*/ 300 w 1272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alpha val="30196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848100" y="1419225"/>
            <a:ext cx="74580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tx2"/>
                </a:solidFill>
                <a:cs typeface="+mn-lt"/>
              </a:rPr>
              <a:t>操作空间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848100" y="3400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632" r="-2632"/>
          <a:stretch>
            <a:fillRect/>
          </a:stretch>
        </p:blipFill>
        <p:spPr>
          <a:xfrm>
            <a:off x="3886200" y="3457575"/>
            <a:ext cx="1905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191000" y="3367088"/>
            <a:ext cx="7115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床间距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 ≥1.2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米</a:t>
            </a:r>
            <a:r>
              <a:rPr sz="1500">
                <a:solidFill>
                  <a:srgbClr val="5C7480"/>
                </a:solidFill>
                <a:cs typeface="+mn-lt"/>
              </a:rPr>
              <a:t>，保障护理通道与设备回转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3848100" y="3781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50000" b="-50000"/>
          <a:stretch>
            <a:fillRect/>
          </a:stretch>
        </p:blipFill>
        <p:spPr>
          <a:xfrm>
            <a:off x="3895725" y="3838575"/>
            <a:ext cx="17145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4191000" y="3748088"/>
            <a:ext cx="7115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床侧到墙面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 ≥0.9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米</a:t>
            </a:r>
            <a:r>
              <a:rPr sz="1500">
                <a:solidFill>
                  <a:srgbClr val="5C7480"/>
                </a:solidFill>
                <a:cs typeface="+mn-lt"/>
              </a:rPr>
              <a:t>，满足照护操作活动空间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3852545" y="5919470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3971925" y="5954078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D5E79"/>
                </a:solidFill>
                <a:cs typeface="+mn-lt"/>
              </a:rPr>
              <a:t>移位擦浴翻身</a:t>
            </a:r>
            <a:endParaRPr sz="1200">
              <a:solidFill>
                <a:srgbClr val="1D5E79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夜间安全与睡眠健康监测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夜间是意外高发而人力最薄弱的时段，也是智能家居价值最集中的场景。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pic>
        <p:nvPicPr>
          <p:cNvPr id="5" name="图片 4" descr="3ffe342f-b4a4-11f1-9051-dafebfb4509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0" r="10"/>
          <a:stretch>
            <a:fillRect/>
          </a:stretch>
        </p:blipFill>
        <p:spPr>
          <a:xfrm>
            <a:off x="571500" y="1447800"/>
            <a:ext cx="2695575" cy="5029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7920">
                <a:moveTo>
                  <a:pt x="300" y="0"/>
                </a:moveTo>
                <a:lnTo>
                  <a:pt x="3945" y="0"/>
                </a:lnTo>
                <a:cubicBezTo>
                  <a:pt x="4111" y="0"/>
                  <a:pt x="4245" y="134"/>
                  <a:pt x="4245" y="300"/>
                </a:cubicBezTo>
                <a:lnTo>
                  <a:pt x="4245" y="7620"/>
                </a:lnTo>
                <a:cubicBezTo>
                  <a:pt x="4245" y="7786"/>
                  <a:pt x="4111" y="7920"/>
                  <a:pt x="3945" y="7920"/>
                </a:cubicBezTo>
                <a:lnTo>
                  <a:pt x="300" y="7920"/>
                </a:lnTo>
                <a:cubicBezTo>
                  <a:pt x="134" y="7920"/>
                  <a:pt x="0" y="7786"/>
                  <a:pt x="0" y="7620"/>
                </a:cubicBezTo>
                <a:lnTo>
                  <a:pt x="0" y="300"/>
                </a:lnTo>
                <a:cubicBezTo>
                  <a:pt x="0" y="134"/>
                  <a:pt x="134" y="0"/>
                  <a:pt x="300" y="0"/>
                </a:cubicBezTo>
                <a:close/>
              </a:path>
            </a:pathLst>
          </a:custGeom>
        </p:spPr>
      </p:pic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538220" y="1452245"/>
            <a:ext cx="8077200" cy="2499995"/>
          </a:xfrm>
          <a:custGeom>
            <a:avLst/>
            <a:gdLst>
              <a:gd name="sw" fmla="*/ 1 w 12720"/>
              <a:gd name="sh" fmla="*/ 1 h 3937"/>
              <a:gd name="mins" fmla="min sw sh"/>
              <a:gd name="dsw" fmla="+- 0 sw mins"/>
              <a:gd name="dsh" fmla="+- 0 sh mins"/>
              <a:gd name="p0x0" fmla="*/ 300 w 12720"/>
              <a:gd name="p0y0" fmla="*/ 0 h 3937"/>
              <a:gd name="p0x1" fmla="*/ 12420 w 12720"/>
              <a:gd name="p0y1" fmla="*/ 0 h 3937"/>
              <a:gd name="p0x2" fmla="*/ 12585 w 12720"/>
              <a:gd name="p0y2" fmla="*/ 0 h 3937"/>
              <a:gd name="p0x3" fmla="*/ 12720 w 12720"/>
              <a:gd name="p0y3" fmla="*/ 134 h 3937"/>
              <a:gd name="p0x4" fmla="*/ 12720 w 12720"/>
              <a:gd name="p0y4" fmla="*/ 300 h 3937"/>
              <a:gd name="p0x5" fmla="*/ 12720 w 12720"/>
              <a:gd name="p0y5" fmla="*/ 3637 h 3937"/>
              <a:gd name="p0x6" fmla="*/ 12720 w 12720"/>
              <a:gd name="p0y6" fmla="*/ 3803 h 3937"/>
              <a:gd name="p0x7" fmla="*/ 12585 w 12720"/>
              <a:gd name="p0y7" fmla="*/ 3937 h 3937"/>
              <a:gd name="p0x8" fmla="*/ 12420 w 12720"/>
              <a:gd name="p0y8" fmla="*/ 3937 h 3937"/>
              <a:gd name="p0x9" fmla="*/ 300 w 12720"/>
              <a:gd name="p0y9" fmla="*/ 3937 h 3937"/>
              <a:gd name="p0x10" fmla="*/ 134 w 12720"/>
              <a:gd name="p0y10" fmla="*/ 3937 h 3937"/>
              <a:gd name="p0x11" fmla="*/ 0 w 12720"/>
              <a:gd name="p0y11" fmla="*/ 3803 h 3937"/>
              <a:gd name="p0x12" fmla="*/ 0 w 12720"/>
              <a:gd name="p0y12" fmla="*/ 3637 h 3937"/>
              <a:gd name="p0x13" fmla="*/ 0 w 12720"/>
              <a:gd name="p0y13" fmla="*/ 300 h 3937"/>
              <a:gd name="p0x14" fmla="*/ 0 w 12720"/>
              <a:gd name="p0y14" fmla="*/ 134 h 3937"/>
              <a:gd name="p0x15" fmla="*/ 134 w 12720"/>
              <a:gd name="p0y15" fmla="*/ 0 h 3937"/>
              <a:gd name="p0x16" fmla="*/ 300 w 12720"/>
              <a:gd name="p0y16" fmla="*/ 0 h 39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733800" y="1571625"/>
            <a:ext cx="7686040" cy="542290"/>
            <a:chOff x="5880" y="2475"/>
            <a:chExt cx="12104" cy="854"/>
          </a:xfrm>
        </p:grpSpPr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5880" y="2475"/>
              <a:ext cx="12105" cy="855"/>
            </a:xfrm>
            <a:custGeom>
              <a:avLst/>
              <a:gdLst>
                <a:gd name="sw" fmla="*/ 1 w 12105"/>
                <a:gd name="sh" fmla="*/ 1 h 855"/>
                <a:gd name="mins" fmla="min sw sh"/>
                <a:gd name="dsw" fmla="+- 0 sw mins"/>
                <a:gd name="dsh" fmla="+- 0 sh mins"/>
                <a:gd name="p0x0" fmla="*/ 0 w 12105"/>
                <a:gd name="p0y0" fmla="*/ 0 h 855"/>
                <a:gd name="p0x1" fmla="*/ 12105 w 12105"/>
                <a:gd name="p0y1" fmla="*/ 0 h 855"/>
                <a:gd name="p0x2" fmla="*/ 12105 w 12105"/>
                <a:gd name="p0y2" fmla="*/ 855 h 855"/>
                <a:gd name="p0x3" fmla="*/ 0 w 12105"/>
                <a:gd name="p0y3" fmla="*/ 855 h 855"/>
                <a:gd name="p0x4" fmla="*/ 0 w 12105"/>
                <a:gd name="p0y4" fmla="*/ 0 h 8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5880" y="3315"/>
              <a:ext cx="12105" cy="15"/>
            </a:xfrm>
            <a:custGeom>
              <a:avLst/>
              <a:gdLst>
                <a:gd name="sw" fmla="*/ 1 w 12105"/>
                <a:gd name="sh" fmla="*/ 1 h 15"/>
                <a:gd name="mins" fmla="min sw sh"/>
                <a:gd name="dsw" fmla="+- 0 sw mins"/>
                <a:gd name="dsh" fmla="+- 0 sh mins"/>
                <a:gd name="p0x0" fmla="*/ 12105 w 12105"/>
                <a:gd name="p0y0" fmla="*/ 15 h 15"/>
                <a:gd name="p0x1" fmla="*/ 0 w 12105"/>
                <a:gd name="p0y1" fmla="*/ 15 h 15"/>
                <a:gd name="p0x2" fmla="*/ 0 w 12105"/>
                <a:gd name="p0y2" fmla="*/ 0 h 15"/>
                <a:gd name="p0x3" fmla="*/ 12105 w 12105"/>
                <a:gd name="p0y3" fmla="*/ 0 h 15"/>
                <a:gd name="p0x4" fmla="*/ 12105 w 12105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3733800" y="15716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3ffe34fc-b4a4-11f1-9051-dafebfb45092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790950" y="1628775"/>
            <a:ext cx="304800" cy="3048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4267200" y="15982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夜间守护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3738245" y="2195195"/>
            <a:ext cx="7677150" cy="755015"/>
          </a:xfrm>
          <a:custGeom>
            <a:avLst/>
            <a:gdLst>
              <a:gd name="sw" fmla="*/ 1 w 12090"/>
              <a:gd name="sh" fmla="*/ 1 h 1188"/>
              <a:gd name="mins" fmla="min sw sh"/>
              <a:gd name="dsw" fmla="+- 0 sw mins"/>
              <a:gd name="dsh" fmla="+- 0 sh mins"/>
              <a:gd name="p0x0" fmla="*/ 210 w 12090"/>
              <a:gd name="p0y0" fmla="*/ 0 h 1188"/>
              <a:gd name="p0x1" fmla="*/ 11880 w 12090"/>
              <a:gd name="p0y1" fmla="*/ 0 h 1188"/>
              <a:gd name="p0x2" fmla="*/ 11995 w 12090"/>
              <a:gd name="p0y2" fmla="*/ 0 h 1188"/>
              <a:gd name="p0x3" fmla="*/ 12090 w 12090"/>
              <a:gd name="p0y3" fmla="*/ 94 h 1188"/>
              <a:gd name="p0x4" fmla="*/ 12090 w 12090"/>
              <a:gd name="p0y4" fmla="*/ 210 h 1188"/>
              <a:gd name="p0x5" fmla="*/ 12090 w 12090"/>
              <a:gd name="p0y5" fmla="*/ 978 h 1188"/>
              <a:gd name="p0x6" fmla="*/ 12090 w 12090"/>
              <a:gd name="p0y6" fmla="*/ 1094 h 1188"/>
              <a:gd name="p0x7" fmla="*/ 11995 w 12090"/>
              <a:gd name="p0y7" fmla="*/ 1188 h 1188"/>
              <a:gd name="p0x8" fmla="*/ 11880 w 12090"/>
              <a:gd name="p0y8" fmla="*/ 1188 h 1188"/>
              <a:gd name="p0x9" fmla="*/ 210 w 12090"/>
              <a:gd name="p0y9" fmla="*/ 1188 h 1188"/>
              <a:gd name="p0x10" fmla="*/ 94 w 12090"/>
              <a:gd name="p0y10" fmla="*/ 1188 h 1188"/>
              <a:gd name="p0x11" fmla="*/ 0 w 12090"/>
              <a:gd name="p0y11" fmla="*/ 1094 h 1188"/>
              <a:gd name="p0x12" fmla="*/ 0 w 12090"/>
              <a:gd name="p0y12" fmla="*/ 978 h 1188"/>
              <a:gd name="p0x13" fmla="*/ 0 w 12090"/>
              <a:gd name="p0y13" fmla="*/ 210 h 1188"/>
              <a:gd name="p0x14" fmla="*/ 0 w 12090"/>
              <a:gd name="p0y14" fmla="*/ 94 h 1188"/>
              <a:gd name="p0x15" fmla="*/ 94 w 12090"/>
              <a:gd name="p0y15" fmla="*/ 0 h 1188"/>
              <a:gd name="p0x16" fmla="*/ 210 w 12090"/>
              <a:gd name="p0y16" fmla="*/ 0 h 11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3857625" y="2416175"/>
            <a:ext cx="876300" cy="312420"/>
          </a:xfrm>
          <a:custGeom>
            <a:avLst/>
            <a:gdLst>
              <a:gd name="sw" fmla="*/ 1 w 1380"/>
              <a:gd name="sh" fmla="*/ 1 h 491"/>
              <a:gd name="mins" fmla="min sw sh"/>
              <a:gd name="dsw" fmla="+- 0 sw mins"/>
              <a:gd name="dsh" fmla="+- 0 sh mins"/>
              <a:gd name="p0x0" fmla="*/ 245 w 1380"/>
              <a:gd name="p0y0" fmla="*/ 0 h 491"/>
              <a:gd name="p0x1" fmla="*/ 1134 w 1380"/>
              <a:gd name="p0y1" fmla="*/ 0 h 491"/>
              <a:gd name="p0x2" fmla="*/ 1269 w 1380"/>
              <a:gd name="p0y2" fmla="*/ 0 h 491"/>
              <a:gd name="p0x3" fmla="*/ 1380 w 1380"/>
              <a:gd name="p0y3" fmla="*/ 110 h 491"/>
              <a:gd name="p0x4" fmla="*/ 1380 w 1380"/>
              <a:gd name="p0y4" fmla="*/ 245 h 491"/>
              <a:gd name="p0x5" fmla="*/ 1380 w 1380"/>
              <a:gd name="p0y5" fmla="*/ 381 h 491"/>
              <a:gd name="p0x6" fmla="*/ 1269 w 1380"/>
              <a:gd name="p0y6" fmla="*/ 491 h 491"/>
              <a:gd name="p0x7" fmla="*/ 1134 w 1380"/>
              <a:gd name="p0y7" fmla="*/ 491 h 491"/>
              <a:gd name="p0x8" fmla="*/ 245 w 1380"/>
              <a:gd name="p0y8" fmla="*/ 491 h 491"/>
              <a:gd name="p0x9" fmla="*/ 110 w 1380"/>
              <a:gd name="p0y9" fmla="*/ 491 h 491"/>
              <a:gd name="p0x10" fmla="*/ 0 w 1380"/>
              <a:gd name="p0y10" fmla="*/ 381 h 491"/>
              <a:gd name="p0x11" fmla="*/ 0 w 1380"/>
              <a:gd name="p0y11" fmla="*/ 245 h 491"/>
              <a:gd name="p0x12" fmla="*/ 0 w 1380"/>
              <a:gd name="p0y12" fmla="*/ 110 h 491"/>
              <a:gd name="p0x13" fmla="*/ 110 w 1380"/>
              <a:gd name="p0y13" fmla="*/ 0 h 491"/>
              <a:gd name="p0x14" fmla="*/ 245 w 1380"/>
              <a:gd name="p0y14" fmla="*/ 0 h 4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3990975" y="2461517"/>
            <a:ext cx="7620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无感监测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4848301" y="2420560"/>
            <a:ext cx="49722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智能床垫</a:t>
            </a:r>
            <a:r>
              <a:rPr sz="1350">
                <a:solidFill>
                  <a:srgbClr val="5C7480"/>
                </a:solidFill>
                <a:cs typeface="+mn-lt"/>
              </a:rPr>
              <a:t>与非接触式传感器，实时监测心率、呼吸与离床状态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3738245" y="3074035"/>
            <a:ext cx="7677150" cy="755015"/>
          </a:xfrm>
          <a:custGeom>
            <a:avLst/>
            <a:gdLst>
              <a:gd name="sw" fmla="*/ 1 w 12090"/>
              <a:gd name="sh" fmla="*/ 1 h 1188"/>
              <a:gd name="mins" fmla="min sw sh"/>
              <a:gd name="dsw" fmla="+- 0 sw mins"/>
              <a:gd name="dsh" fmla="+- 0 sh mins"/>
              <a:gd name="p0x0" fmla="*/ 210 w 12090"/>
              <a:gd name="p0y0" fmla="*/ 0 h 1188"/>
              <a:gd name="p0x1" fmla="*/ 11880 w 12090"/>
              <a:gd name="p0y1" fmla="*/ 0 h 1188"/>
              <a:gd name="p0x2" fmla="*/ 11995 w 12090"/>
              <a:gd name="p0y2" fmla="*/ 0 h 1188"/>
              <a:gd name="p0x3" fmla="*/ 12090 w 12090"/>
              <a:gd name="p0y3" fmla="*/ 94 h 1188"/>
              <a:gd name="p0x4" fmla="*/ 12090 w 12090"/>
              <a:gd name="p0y4" fmla="*/ 210 h 1188"/>
              <a:gd name="p0x5" fmla="*/ 12090 w 12090"/>
              <a:gd name="p0y5" fmla="*/ 978 h 1188"/>
              <a:gd name="p0x6" fmla="*/ 12090 w 12090"/>
              <a:gd name="p0y6" fmla="*/ 1094 h 1188"/>
              <a:gd name="p0x7" fmla="*/ 11995 w 12090"/>
              <a:gd name="p0y7" fmla="*/ 1188 h 1188"/>
              <a:gd name="p0x8" fmla="*/ 11880 w 12090"/>
              <a:gd name="p0y8" fmla="*/ 1188 h 1188"/>
              <a:gd name="p0x9" fmla="*/ 210 w 12090"/>
              <a:gd name="p0y9" fmla="*/ 1188 h 1188"/>
              <a:gd name="p0x10" fmla="*/ 94 w 12090"/>
              <a:gd name="p0y10" fmla="*/ 1188 h 1188"/>
              <a:gd name="p0x11" fmla="*/ 0 w 12090"/>
              <a:gd name="p0y11" fmla="*/ 1094 h 1188"/>
              <a:gd name="p0x12" fmla="*/ 0 w 12090"/>
              <a:gd name="p0y12" fmla="*/ 978 h 1188"/>
              <a:gd name="p0x13" fmla="*/ 0 w 12090"/>
              <a:gd name="p0y13" fmla="*/ 210 h 1188"/>
              <a:gd name="p0x14" fmla="*/ 0 w 12090"/>
              <a:gd name="p0y14" fmla="*/ 94 h 1188"/>
              <a:gd name="p0x15" fmla="*/ 94 w 12090"/>
              <a:gd name="p0y15" fmla="*/ 0 h 1188"/>
              <a:gd name="p0x16" fmla="*/ 210 w 12090"/>
              <a:gd name="p0y16" fmla="*/ 0 h 11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3857625" y="3295015"/>
            <a:ext cx="876300" cy="312420"/>
          </a:xfrm>
          <a:custGeom>
            <a:avLst/>
            <a:gdLst>
              <a:gd name="sw" fmla="*/ 1 w 1380"/>
              <a:gd name="sh" fmla="*/ 1 h 491"/>
              <a:gd name="mins" fmla="min sw sh"/>
              <a:gd name="dsw" fmla="+- 0 sw mins"/>
              <a:gd name="dsh" fmla="+- 0 sh mins"/>
              <a:gd name="p0x0" fmla="*/ 245 w 1380"/>
              <a:gd name="p0y0" fmla="*/ 0 h 491"/>
              <a:gd name="p0x1" fmla="*/ 1134 w 1380"/>
              <a:gd name="p0y1" fmla="*/ 0 h 491"/>
              <a:gd name="p0x2" fmla="*/ 1269 w 1380"/>
              <a:gd name="p0y2" fmla="*/ 0 h 491"/>
              <a:gd name="p0x3" fmla="*/ 1380 w 1380"/>
              <a:gd name="p0y3" fmla="*/ 110 h 491"/>
              <a:gd name="p0x4" fmla="*/ 1380 w 1380"/>
              <a:gd name="p0y4" fmla="*/ 245 h 491"/>
              <a:gd name="p0x5" fmla="*/ 1380 w 1380"/>
              <a:gd name="p0y5" fmla="*/ 381 h 491"/>
              <a:gd name="p0x6" fmla="*/ 1269 w 1380"/>
              <a:gd name="p0y6" fmla="*/ 491 h 491"/>
              <a:gd name="p0x7" fmla="*/ 1134 w 1380"/>
              <a:gd name="p0y7" fmla="*/ 491 h 491"/>
              <a:gd name="p0x8" fmla="*/ 245 w 1380"/>
              <a:gd name="p0y8" fmla="*/ 491 h 491"/>
              <a:gd name="p0x9" fmla="*/ 110 w 1380"/>
              <a:gd name="p0y9" fmla="*/ 491 h 491"/>
              <a:gd name="p0x10" fmla="*/ 0 w 1380"/>
              <a:gd name="p0y10" fmla="*/ 381 h 491"/>
              <a:gd name="p0x11" fmla="*/ 0 w 1380"/>
              <a:gd name="p0y11" fmla="*/ 245 h 491"/>
              <a:gd name="p0x12" fmla="*/ 0 w 1380"/>
              <a:gd name="p0y12" fmla="*/ 110 h 491"/>
              <a:gd name="p0x13" fmla="*/ 110 w 1380"/>
              <a:gd name="p0y13" fmla="*/ 0 h 491"/>
              <a:gd name="p0x14" fmla="*/ 245 w 1380"/>
              <a:gd name="p0y14" fmla="*/ 0 h 4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6E3D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3990975" y="3340198"/>
            <a:ext cx="7620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2">
                    <a:lumMod val="55690"/>
                  </a:schemeClr>
                </a:solidFill>
                <a:cs typeface="+mn-lt"/>
              </a:rPr>
              <a:t>自动预警</a:t>
            </a:r>
            <a:endParaRPr sz="1200" b="1">
              <a:solidFill>
                <a:schemeClr val="accent2">
                  <a:lumMod val="55690"/>
                </a:schemeClr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4848301" y="3299241"/>
            <a:ext cx="32577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呼吸暂停、心率异常</a:t>
            </a:r>
            <a:r>
              <a:rPr sz="1350">
                <a:solidFill>
                  <a:srgbClr val="5C7480"/>
                </a:solidFill>
                <a:cs typeface="+mn-lt"/>
              </a:rPr>
              <a:t>或离床超时即时告警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3538220" y="4114165"/>
            <a:ext cx="8077200" cy="2357755"/>
          </a:xfrm>
          <a:custGeom>
            <a:avLst/>
            <a:gdLst>
              <a:gd name="sw" fmla="*/ 1 w 12720"/>
              <a:gd name="sh" fmla="*/ 1 h 3712"/>
              <a:gd name="mins" fmla="min sw sh"/>
              <a:gd name="dsw" fmla="+- 0 sw mins"/>
              <a:gd name="dsh" fmla="+- 0 sh mins"/>
              <a:gd name="p0x0" fmla="*/ 300 w 12720"/>
              <a:gd name="p0y0" fmla="*/ 0 h 3712"/>
              <a:gd name="p0x1" fmla="*/ 12420 w 12720"/>
              <a:gd name="p0y1" fmla="*/ 0 h 3712"/>
              <a:gd name="p0x2" fmla="*/ 12585 w 12720"/>
              <a:gd name="p0y2" fmla="*/ 0 h 3712"/>
              <a:gd name="p0x3" fmla="*/ 12720 w 12720"/>
              <a:gd name="p0y3" fmla="*/ 134 h 3712"/>
              <a:gd name="p0x4" fmla="*/ 12720 w 12720"/>
              <a:gd name="p0y4" fmla="*/ 300 h 3712"/>
              <a:gd name="p0x5" fmla="*/ 12720 w 12720"/>
              <a:gd name="p0y5" fmla="*/ 3412 h 3712"/>
              <a:gd name="p0x6" fmla="*/ 12720 w 12720"/>
              <a:gd name="p0y6" fmla="*/ 3578 h 3712"/>
              <a:gd name="p0x7" fmla="*/ 12585 w 12720"/>
              <a:gd name="p0y7" fmla="*/ 3712 h 3712"/>
              <a:gd name="p0x8" fmla="*/ 12420 w 12720"/>
              <a:gd name="p0y8" fmla="*/ 3712 h 3712"/>
              <a:gd name="p0x9" fmla="*/ 300 w 12720"/>
              <a:gd name="p0y9" fmla="*/ 3712 h 3712"/>
              <a:gd name="p0x10" fmla="*/ 134 w 12720"/>
              <a:gd name="p0y10" fmla="*/ 3712 h 3712"/>
              <a:gd name="p0x11" fmla="*/ 0 w 12720"/>
              <a:gd name="p0y11" fmla="*/ 3578 h 3712"/>
              <a:gd name="p0x12" fmla="*/ 0 w 12720"/>
              <a:gd name="p0y12" fmla="*/ 3412 h 3712"/>
              <a:gd name="p0x13" fmla="*/ 0 w 12720"/>
              <a:gd name="p0y13" fmla="*/ 300 h 3712"/>
              <a:gd name="p0x14" fmla="*/ 0 w 12720"/>
              <a:gd name="p0y14" fmla="*/ 134 h 3712"/>
              <a:gd name="p0x15" fmla="*/ 134 w 12720"/>
              <a:gd name="p0y15" fmla="*/ 0 h 3712"/>
              <a:gd name="p0x16" fmla="*/ 300 w 12720"/>
              <a:gd name="p0y16" fmla="*/ 0 h 37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3733800" y="4293794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嘉兴秀洲区实践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8" name="矩形 27"/>
          <p:cNvSpPr/>
          <p:nvPr>
            <p:custDataLst>
              <p:tags r:id="rId23"/>
            </p:custDataLst>
          </p:nvPr>
        </p:nvSpPr>
        <p:spPr>
          <a:xfrm>
            <a:off x="3733800" y="4719320"/>
            <a:ext cx="7686675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3733800" y="4805045"/>
            <a:ext cx="7686675" cy="306070"/>
          </a:xfrm>
          <a:custGeom>
            <a:avLst/>
            <a:gdLst>
              <a:gd name="sw" fmla="*/ 1 w 12105"/>
              <a:gd name="sh" fmla="*/ 1 h 482"/>
              <a:gd name="mins" fmla="min sw sh"/>
              <a:gd name="dsw" fmla="+- 0 sw mins"/>
              <a:gd name="dsh" fmla="+- 0 sh mins"/>
              <a:gd name="p0x0" fmla="*/ 210 w 12105"/>
              <a:gd name="p0y0" fmla="*/ 0 h 482"/>
              <a:gd name="p0x1" fmla="*/ 11895 w 12105"/>
              <a:gd name="p0y1" fmla="*/ 0 h 482"/>
              <a:gd name="p0x2" fmla="*/ 12010 w 12105"/>
              <a:gd name="p0y2" fmla="*/ 0 h 482"/>
              <a:gd name="p0x3" fmla="*/ 12105 w 12105"/>
              <a:gd name="p0y3" fmla="*/ 94 h 482"/>
              <a:gd name="p0x4" fmla="*/ 12105 w 12105"/>
              <a:gd name="p0y4" fmla="*/ 210 h 482"/>
              <a:gd name="p0x5" fmla="*/ 12105 w 12105"/>
              <a:gd name="p0y5" fmla="*/ 272 h 482"/>
              <a:gd name="p0x6" fmla="*/ 12105 w 12105"/>
              <a:gd name="p0y6" fmla="*/ 388 h 482"/>
              <a:gd name="p0x7" fmla="*/ 12010 w 12105"/>
              <a:gd name="p0y7" fmla="*/ 482 h 482"/>
              <a:gd name="p0x8" fmla="*/ 11895 w 12105"/>
              <a:gd name="p0y8" fmla="*/ 482 h 482"/>
              <a:gd name="p0x9" fmla="*/ 210 w 12105"/>
              <a:gd name="p0y9" fmla="*/ 482 h 482"/>
              <a:gd name="p0x10" fmla="*/ 94 w 12105"/>
              <a:gd name="p0y10" fmla="*/ 482 h 482"/>
              <a:gd name="p0x11" fmla="*/ 0 w 12105"/>
              <a:gd name="p0y11" fmla="*/ 388 h 482"/>
              <a:gd name="p0x12" fmla="*/ 0 w 12105"/>
              <a:gd name="p0y12" fmla="*/ 272 h 482"/>
              <a:gd name="p0x13" fmla="*/ 0 w 12105"/>
              <a:gd name="p0y13" fmla="*/ 210 h 482"/>
              <a:gd name="p0x14" fmla="*/ 0 w 12105"/>
              <a:gd name="p0y14" fmla="*/ 94 h 482"/>
              <a:gd name="p0x15" fmla="*/ 94 w 12105"/>
              <a:gd name="p0y15" fmla="*/ 0 h 482"/>
              <a:gd name="p0x16" fmla="*/ 210 w 12105"/>
              <a:gd name="p0y16" fmla="*/ 0 h 4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3848100" y="4866246"/>
            <a:ext cx="1199702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超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40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万份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4933502" y="4895774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7480"/>
                </a:solidFill>
                <a:cs typeface="+mn-lt"/>
              </a:rPr>
              <a:t>累计生成健康建议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3733800" y="5187315"/>
            <a:ext cx="7686675" cy="306705"/>
          </a:xfrm>
          <a:custGeom>
            <a:avLst/>
            <a:gdLst>
              <a:gd name="sw" fmla="*/ 1 w 12105"/>
              <a:gd name="sh" fmla="*/ 1 h 482"/>
              <a:gd name="mins" fmla="min sw sh"/>
              <a:gd name="dsw" fmla="+- 0 sw mins"/>
              <a:gd name="dsh" fmla="+- 0 sh mins"/>
              <a:gd name="p0x0" fmla="*/ 210 w 12105"/>
              <a:gd name="p0y0" fmla="*/ 0 h 482"/>
              <a:gd name="p0x1" fmla="*/ 11895 w 12105"/>
              <a:gd name="p0y1" fmla="*/ 0 h 482"/>
              <a:gd name="p0x2" fmla="*/ 12010 w 12105"/>
              <a:gd name="p0y2" fmla="*/ 0 h 482"/>
              <a:gd name="p0x3" fmla="*/ 12105 w 12105"/>
              <a:gd name="p0y3" fmla="*/ 94 h 482"/>
              <a:gd name="p0x4" fmla="*/ 12105 w 12105"/>
              <a:gd name="p0y4" fmla="*/ 210 h 482"/>
              <a:gd name="p0x5" fmla="*/ 12105 w 12105"/>
              <a:gd name="p0y5" fmla="*/ 272 h 482"/>
              <a:gd name="p0x6" fmla="*/ 12105 w 12105"/>
              <a:gd name="p0y6" fmla="*/ 388 h 482"/>
              <a:gd name="p0x7" fmla="*/ 12010 w 12105"/>
              <a:gd name="p0y7" fmla="*/ 482 h 482"/>
              <a:gd name="p0x8" fmla="*/ 11895 w 12105"/>
              <a:gd name="p0y8" fmla="*/ 482 h 482"/>
              <a:gd name="p0x9" fmla="*/ 210 w 12105"/>
              <a:gd name="p0y9" fmla="*/ 482 h 482"/>
              <a:gd name="p0x10" fmla="*/ 94 w 12105"/>
              <a:gd name="p0y10" fmla="*/ 482 h 482"/>
              <a:gd name="p0x11" fmla="*/ 0 w 12105"/>
              <a:gd name="p0y11" fmla="*/ 388 h 482"/>
              <a:gd name="p0x12" fmla="*/ 0 w 12105"/>
              <a:gd name="p0y12" fmla="*/ 272 h 482"/>
              <a:gd name="p0x13" fmla="*/ 0 w 12105"/>
              <a:gd name="p0y13" fmla="*/ 210 h 482"/>
              <a:gd name="p0x14" fmla="*/ 0 w 12105"/>
              <a:gd name="p0y14" fmla="*/ 94 h 482"/>
              <a:gd name="p0x15" fmla="*/ 94 w 12105"/>
              <a:gd name="p0y15" fmla="*/ 0 h 482"/>
              <a:gd name="p0x16" fmla="*/ 210 w 12105"/>
              <a:gd name="p0y16" fmla="*/ 0 h 4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3848100" y="5248885"/>
            <a:ext cx="105705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近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5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万单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4790856" y="5278412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7480"/>
                </a:solidFill>
                <a:cs typeface="+mn-lt"/>
              </a:rPr>
              <a:t>触发第三方上门服务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3733800" y="5570220"/>
            <a:ext cx="7686675" cy="306705"/>
          </a:xfrm>
          <a:custGeom>
            <a:avLst/>
            <a:gdLst>
              <a:gd name="sw" fmla="*/ 1 w 12105"/>
              <a:gd name="sh" fmla="*/ 1 h 482"/>
              <a:gd name="mins" fmla="min sw sh"/>
              <a:gd name="dsw" fmla="+- 0 sw mins"/>
              <a:gd name="dsh" fmla="+- 0 sh mins"/>
              <a:gd name="p0x0" fmla="*/ 210 w 12105"/>
              <a:gd name="p0y0" fmla="*/ 0 h 482"/>
              <a:gd name="p0x1" fmla="*/ 11895 w 12105"/>
              <a:gd name="p0y1" fmla="*/ 0 h 482"/>
              <a:gd name="p0x2" fmla="*/ 12010 w 12105"/>
              <a:gd name="p0y2" fmla="*/ 0 h 482"/>
              <a:gd name="p0x3" fmla="*/ 12105 w 12105"/>
              <a:gd name="p0y3" fmla="*/ 94 h 482"/>
              <a:gd name="p0x4" fmla="*/ 12105 w 12105"/>
              <a:gd name="p0y4" fmla="*/ 210 h 482"/>
              <a:gd name="p0x5" fmla="*/ 12105 w 12105"/>
              <a:gd name="p0y5" fmla="*/ 272 h 482"/>
              <a:gd name="p0x6" fmla="*/ 12105 w 12105"/>
              <a:gd name="p0y6" fmla="*/ 388 h 482"/>
              <a:gd name="p0x7" fmla="*/ 12010 w 12105"/>
              <a:gd name="p0y7" fmla="*/ 482 h 482"/>
              <a:gd name="p0x8" fmla="*/ 11895 w 12105"/>
              <a:gd name="p0y8" fmla="*/ 482 h 482"/>
              <a:gd name="p0x9" fmla="*/ 210 w 12105"/>
              <a:gd name="p0y9" fmla="*/ 482 h 482"/>
              <a:gd name="p0x10" fmla="*/ 94 w 12105"/>
              <a:gd name="p0y10" fmla="*/ 482 h 482"/>
              <a:gd name="p0x11" fmla="*/ 0 w 12105"/>
              <a:gd name="p0y11" fmla="*/ 388 h 482"/>
              <a:gd name="p0x12" fmla="*/ 0 w 12105"/>
              <a:gd name="p0y12" fmla="*/ 272 h 482"/>
              <a:gd name="p0x13" fmla="*/ 0 w 12105"/>
              <a:gd name="p0y13" fmla="*/ 210 h 482"/>
              <a:gd name="p0x14" fmla="*/ 0 w 12105"/>
              <a:gd name="p0y14" fmla="*/ 94 h 482"/>
              <a:gd name="p0x15" fmla="*/ 94 w 12105"/>
              <a:gd name="p0y15" fmla="*/ 0 h 482"/>
              <a:gd name="p0x16" fmla="*/ 210 w 12105"/>
              <a:gd name="p0y16" fmla="*/ 0 h 4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3848100" y="5631523"/>
            <a:ext cx="1316307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超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2,000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单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5050107" y="5661051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7480"/>
                </a:solidFill>
                <a:cs typeface="+mn-lt"/>
              </a:rPr>
              <a:t>家庭医生介入及转诊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3738245" y="6033770"/>
            <a:ext cx="1495425" cy="238125"/>
          </a:xfrm>
          <a:custGeom>
            <a:avLst/>
            <a:gdLst>
              <a:gd name="sw" fmla="*/ 1 w 2355"/>
              <a:gd name="sh" fmla="*/ 1 h 375"/>
              <a:gd name="mins" fmla="min sw sh"/>
              <a:gd name="dsw" fmla="+- 0 sw mins"/>
              <a:gd name="dsh" fmla="+- 0 sh mins"/>
              <a:gd name="p0x0" fmla="*/ 187 w 2355"/>
              <a:gd name="p0y0" fmla="*/ 0 h 375"/>
              <a:gd name="p0x1" fmla="*/ 2167 w 2355"/>
              <a:gd name="p0y1" fmla="*/ 0 h 375"/>
              <a:gd name="p0x2" fmla="*/ 2271 w 2355"/>
              <a:gd name="p0y2" fmla="*/ 0 h 375"/>
              <a:gd name="p0x3" fmla="*/ 2355 w 2355"/>
              <a:gd name="p0y3" fmla="*/ 83 h 375"/>
              <a:gd name="p0x4" fmla="*/ 2355 w 2355"/>
              <a:gd name="p0y4" fmla="*/ 187 h 375"/>
              <a:gd name="p0x5" fmla="*/ 2355 w 2355"/>
              <a:gd name="p0y5" fmla="*/ 291 h 375"/>
              <a:gd name="p0x6" fmla="*/ 2271 w 2355"/>
              <a:gd name="p0y6" fmla="*/ 375 h 375"/>
              <a:gd name="p0x7" fmla="*/ 2167 w 2355"/>
              <a:gd name="p0y7" fmla="*/ 375 h 375"/>
              <a:gd name="p0x8" fmla="*/ 187 w 2355"/>
              <a:gd name="p0y8" fmla="*/ 375 h 375"/>
              <a:gd name="p0x9" fmla="*/ 83 w 2355"/>
              <a:gd name="p0y9" fmla="*/ 375 h 375"/>
              <a:gd name="p0x10" fmla="*/ 0 w 2355"/>
              <a:gd name="p0y10" fmla="*/ 291 h 375"/>
              <a:gd name="p0x11" fmla="*/ 0 w 2355"/>
              <a:gd name="p0y11" fmla="*/ 187 h 375"/>
              <a:gd name="p0x12" fmla="*/ 0 w 2355"/>
              <a:gd name="p0y12" fmla="*/ 83 h 375"/>
              <a:gd name="p0x13" fmla="*/ 83 w 2355"/>
              <a:gd name="p0y13" fmla="*/ 0 h 375"/>
              <a:gd name="p0x14" fmla="*/ 187 w 23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3876675" y="6068378"/>
            <a:ext cx="1371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养医护一体化闭环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5353126" y="6035964"/>
            <a:ext cx="25908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>
                <a:solidFill>
                  <a:schemeClr val="tx2"/>
                </a:solidFill>
                <a:cs typeface="+mn-lt"/>
              </a:rPr>
              <a:t>已纳入国家级智慧健康养老示范项目</a:t>
            </a:r>
            <a:endParaRPr sz="120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健康监测与慢病管理联动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22325"/>
          </a:xfrm>
          <a:custGeom>
            <a:avLst/>
            <a:gdLst>
              <a:gd name="sw" fmla="*/ 1 w 17400"/>
              <a:gd name="sh" fmla="*/ 1 h 1295"/>
              <a:gd name="mins" fmla="min sw sh"/>
              <a:gd name="dsw" fmla="+- 0 sw mins"/>
              <a:gd name="dsh" fmla="+- 0 sh mins"/>
              <a:gd name="p0x0" fmla="*/ 210 w 17400"/>
              <a:gd name="p0y0" fmla="*/ 0 h 1295"/>
              <a:gd name="p0x1" fmla="*/ 17190 w 17400"/>
              <a:gd name="p0y1" fmla="*/ 0 h 1295"/>
              <a:gd name="p0x2" fmla="*/ 17305 w 17400"/>
              <a:gd name="p0y2" fmla="*/ 0 h 1295"/>
              <a:gd name="p0x3" fmla="*/ 17400 w 17400"/>
              <a:gd name="p0y3" fmla="*/ 94 h 1295"/>
              <a:gd name="p0x4" fmla="*/ 17400 w 17400"/>
              <a:gd name="p0y4" fmla="*/ 210 h 1295"/>
              <a:gd name="p0x5" fmla="*/ 17400 w 17400"/>
              <a:gd name="p0y5" fmla="*/ 1085 h 1295"/>
              <a:gd name="p0x6" fmla="*/ 17400 w 17400"/>
              <a:gd name="p0y6" fmla="*/ 1201 h 1295"/>
              <a:gd name="p0x7" fmla="*/ 17305 w 17400"/>
              <a:gd name="p0y7" fmla="*/ 1295 h 1295"/>
              <a:gd name="p0x8" fmla="*/ 17190 w 17400"/>
              <a:gd name="p0y8" fmla="*/ 1295 h 1295"/>
              <a:gd name="p0x9" fmla="*/ 210 w 17400"/>
              <a:gd name="p0y9" fmla="*/ 1295 h 1295"/>
              <a:gd name="p0x10" fmla="*/ 94 w 17400"/>
              <a:gd name="p0y10" fmla="*/ 1295 h 1295"/>
              <a:gd name="p0x11" fmla="*/ 0 w 17400"/>
              <a:gd name="p0y11" fmla="*/ 1201 h 1295"/>
              <a:gd name="p0x12" fmla="*/ 0 w 17400"/>
              <a:gd name="p0y12" fmla="*/ 1085 h 1295"/>
              <a:gd name="p0x13" fmla="*/ 0 w 17400"/>
              <a:gd name="p0y13" fmla="*/ 210 h 1295"/>
              <a:gd name="p0x14" fmla="*/ 0 w 17400"/>
              <a:gd name="p0y14" fmla="*/ 94 h 1295"/>
              <a:gd name="p0x15" fmla="*/ 94 w 17400"/>
              <a:gd name="p0y15" fmla="*/ 0 h 1295"/>
              <a:gd name="p0x16" fmla="*/ 210 w 17400"/>
              <a:gd name="p0y16" fmla="*/ 0 h 12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62000" y="13823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7143" b="-7143"/>
          <a:stretch>
            <a:fillRect/>
          </a:stretch>
        </p:blipFill>
        <p:spPr>
          <a:xfrm>
            <a:off x="819150" y="1439545"/>
            <a:ext cx="15240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81100" y="1358217"/>
            <a:ext cx="102489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chemeClr val="accent1">
                    <a:lumMod val="56179"/>
                  </a:schemeClr>
                </a:solidFill>
                <a:cs typeface="+mn-lt"/>
              </a:rPr>
              <a:t>安全报警只是兜底，</a:t>
            </a:r>
            <a:r>
              <a:rPr b="1">
                <a:solidFill>
                  <a:schemeClr val="accent1">
                    <a:lumMod val="56179"/>
                  </a:schemeClr>
                </a:solidFill>
                <a:cs typeface="+mn-lt"/>
              </a:rPr>
              <a:t>健康管理</a:t>
            </a:r>
            <a:r>
              <a:rPr>
                <a:solidFill>
                  <a:schemeClr val="accent1">
                    <a:lumMod val="56179"/>
                  </a:schemeClr>
                </a:solidFill>
                <a:cs typeface="+mn-lt"/>
              </a:rPr>
              <a:t>才是第二支柱。</a:t>
            </a:r>
            <a:endParaRPr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75945" y="2160905"/>
            <a:ext cx="5419725" cy="3449955"/>
          </a:xfrm>
          <a:custGeom>
            <a:avLst/>
            <a:gdLst>
              <a:gd name="sw" fmla="*/ 1 w 8535"/>
              <a:gd name="sh" fmla="*/ 1 h 5432"/>
              <a:gd name="mins" fmla="min sw sh"/>
              <a:gd name="dsw" fmla="+- 0 sw mins"/>
              <a:gd name="dsh" fmla="+- 0 sh mins"/>
              <a:gd name="p0x0" fmla="*/ 210 w 8535"/>
              <a:gd name="p0y0" fmla="*/ 0 h 5432"/>
              <a:gd name="p0x1" fmla="*/ 8325 w 8535"/>
              <a:gd name="p0y1" fmla="*/ 0 h 5432"/>
              <a:gd name="p0x2" fmla="*/ 8440 w 8535"/>
              <a:gd name="p0y2" fmla="*/ 0 h 5432"/>
              <a:gd name="p0x3" fmla="*/ 8535 w 8535"/>
              <a:gd name="p0y3" fmla="*/ 94 h 5432"/>
              <a:gd name="p0x4" fmla="*/ 8535 w 8535"/>
              <a:gd name="p0y4" fmla="*/ 210 h 5432"/>
              <a:gd name="p0x5" fmla="*/ 8535 w 8535"/>
              <a:gd name="p0y5" fmla="*/ 5222 h 5432"/>
              <a:gd name="p0x6" fmla="*/ 8535 w 8535"/>
              <a:gd name="p0y6" fmla="*/ 5338 h 5432"/>
              <a:gd name="p0x7" fmla="*/ 8440 w 8535"/>
              <a:gd name="p0y7" fmla="*/ 5432 h 5432"/>
              <a:gd name="p0x8" fmla="*/ 8325 w 8535"/>
              <a:gd name="p0y8" fmla="*/ 5432 h 5432"/>
              <a:gd name="p0x9" fmla="*/ 210 w 8535"/>
              <a:gd name="p0y9" fmla="*/ 5432 h 5432"/>
              <a:gd name="p0x10" fmla="*/ 94 w 8535"/>
              <a:gd name="p0y10" fmla="*/ 5432 h 5432"/>
              <a:gd name="p0x11" fmla="*/ 0 w 8535"/>
              <a:gd name="p0y11" fmla="*/ 5338 h 5432"/>
              <a:gd name="p0x12" fmla="*/ 0 w 8535"/>
              <a:gd name="p0y12" fmla="*/ 5222 h 5432"/>
              <a:gd name="p0x13" fmla="*/ 0 w 8535"/>
              <a:gd name="p0y13" fmla="*/ 210 h 5432"/>
              <a:gd name="p0x14" fmla="*/ 0 w 8535"/>
              <a:gd name="p0y14" fmla="*/ 94 h 5432"/>
              <a:gd name="p0x15" fmla="*/ 94 w 8535"/>
              <a:gd name="p0y15" fmla="*/ 0 h 5432"/>
              <a:gd name="p0x16" fmla="*/ 210 w 8535"/>
              <a:gd name="p0y16" fmla="*/ 0 h 54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733425" y="2317750"/>
            <a:ext cx="5105400" cy="618490"/>
            <a:chOff x="1155" y="3650"/>
            <a:chExt cx="8040" cy="974"/>
          </a:xfrm>
        </p:grpSpPr>
        <p:sp>
          <p:nvSpPr>
            <p:cNvPr id="11" name="任意多边形 10"/>
            <p:cNvSpPr/>
            <p:nvPr>
              <p:custDataLst>
                <p:tags r:id="rId9"/>
              </p:custDataLst>
            </p:nvPr>
          </p:nvSpPr>
          <p:spPr>
            <a:xfrm>
              <a:off x="1155" y="3650"/>
              <a:ext cx="8040" cy="975"/>
            </a:xfrm>
            <a:custGeom>
              <a:avLst/>
              <a:gdLst>
                <a:gd name="sw" fmla="*/ 1 w 8040"/>
                <a:gd name="sh" fmla="*/ 1 h 974"/>
                <a:gd name="mins" fmla="min sw sh"/>
                <a:gd name="dsw" fmla="+- 0 sw mins"/>
                <a:gd name="dsh" fmla="+- 0 sh mins"/>
                <a:gd name="p0x0" fmla="*/ 0 w 8040"/>
                <a:gd name="p0y0" fmla="*/ 0 h 974"/>
                <a:gd name="p0x1" fmla="*/ 8040 w 8040"/>
                <a:gd name="p0y1" fmla="*/ 0 h 974"/>
                <a:gd name="p0x2" fmla="*/ 8040 w 8040"/>
                <a:gd name="p0y2" fmla="*/ 974 h 974"/>
                <a:gd name="p0x3" fmla="*/ 0 w 8040"/>
                <a:gd name="p0y3" fmla="*/ 974 h 974"/>
                <a:gd name="p0x4" fmla="*/ 0 w 8040"/>
                <a:gd name="p0y4" fmla="*/ 0 h 9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0"/>
              </p:custDataLst>
            </p:nvPr>
          </p:nvSpPr>
          <p:spPr>
            <a:xfrm>
              <a:off x="1155" y="4610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33425" y="2317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10 w 780"/>
              <a:gd name="p0y0" fmla="*/ 0 h 780"/>
              <a:gd name="p0x1" fmla="*/ 570 w 780"/>
              <a:gd name="p0y1" fmla="*/ 0 h 780"/>
              <a:gd name="p0x2" fmla="*/ 685 w 780"/>
              <a:gd name="p0y2" fmla="*/ 0 h 780"/>
              <a:gd name="p0x3" fmla="*/ 780 w 780"/>
              <a:gd name="p0y3" fmla="*/ 94 h 780"/>
              <a:gd name="p0x4" fmla="*/ 780 w 780"/>
              <a:gd name="p0y4" fmla="*/ 210 h 780"/>
              <a:gd name="p0x5" fmla="*/ 780 w 780"/>
              <a:gd name="p0y5" fmla="*/ 570 h 780"/>
              <a:gd name="p0x6" fmla="*/ 780 w 780"/>
              <a:gd name="p0y6" fmla="*/ 685 h 780"/>
              <a:gd name="p0x7" fmla="*/ 685 w 780"/>
              <a:gd name="p0y7" fmla="*/ 780 h 780"/>
              <a:gd name="p0x8" fmla="*/ 570 w 780"/>
              <a:gd name="p0y8" fmla="*/ 780 h 780"/>
              <a:gd name="p0x9" fmla="*/ 210 w 780"/>
              <a:gd name="p0y9" fmla="*/ 780 h 780"/>
              <a:gd name="p0x10" fmla="*/ 94 w 780"/>
              <a:gd name="p0y10" fmla="*/ 780 h 780"/>
              <a:gd name="p0x11" fmla="*/ 0 w 780"/>
              <a:gd name="p0y11" fmla="*/ 685 h 780"/>
              <a:gd name="p0x12" fmla="*/ 0 w 780"/>
              <a:gd name="p0y12" fmla="*/ 570 h 780"/>
              <a:gd name="p0x13" fmla="*/ 0 w 780"/>
              <a:gd name="p0y13" fmla="*/ 210 h 780"/>
              <a:gd name="p0x14" fmla="*/ 0 w 780"/>
              <a:gd name="p0y14" fmla="*/ 94 h 780"/>
              <a:gd name="p0x15" fmla="*/ 94 w 780"/>
              <a:gd name="p0y15" fmla="*/ 0 h 780"/>
              <a:gd name="p0x16" fmla="*/ 21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790870" y="239170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A9FC1"/>
                </a:solidFill>
                <a:cs typeface="+mn-lt"/>
              </a:rPr>
              <a:t>01</a:t>
            </a:r>
            <a:endParaRPr sz="2400" b="1">
              <a:solidFill>
                <a:srgbClr val="4A9FC1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343025" y="238313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体征采集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33425" y="39096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3333" r="-3333"/>
          <a:stretch>
            <a:fillRect/>
          </a:stretch>
        </p:blipFill>
        <p:spPr>
          <a:xfrm>
            <a:off x="790575" y="3966845"/>
            <a:ext cx="152400" cy="1524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114425" y="3895649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智能手环、血压计、血糖仪</a:t>
            </a:r>
            <a:r>
              <a:rPr sz="1500" b="1">
                <a:solidFill>
                  <a:schemeClr val="accent1"/>
                </a:solidFill>
                <a:cs typeface="+mn-lt"/>
              </a:rPr>
              <a:t>持续监测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733425" y="42906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771525" y="4347845"/>
            <a:ext cx="19050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114425" y="4276649"/>
            <a:ext cx="47244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5C7480"/>
                </a:solidFill>
                <a:cs typeface="+mn-lt"/>
              </a:rPr>
              <a:t>AI </a:t>
            </a:r>
            <a:r>
              <a:rPr lang="zh-CN" sz="1500">
                <a:solidFill>
                  <a:srgbClr val="5C7480"/>
                </a:solidFill>
                <a:cs typeface="+mn-lt"/>
              </a:rPr>
              <a:t>建立健康档案与</a:t>
            </a:r>
            <a:r>
              <a:rPr sz="1500" b="1">
                <a:solidFill>
                  <a:schemeClr val="accent1"/>
                </a:solidFill>
                <a:cs typeface="+mn-lt"/>
              </a:rPr>
              <a:t>数字孪生</a:t>
            </a:r>
            <a:r>
              <a:rPr sz="1500">
                <a:solidFill>
                  <a:srgbClr val="5C7480"/>
                </a:solidFill>
                <a:cs typeface="+mn-lt"/>
              </a:rPr>
              <a:t>模型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6195695" y="2160905"/>
            <a:ext cx="5419725" cy="3449955"/>
          </a:xfrm>
          <a:custGeom>
            <a:avLst/>
            <a:gdLst>
              <a:gd name="sw" fmla="*/ 1 w 8535"/>
              <a:gd name="sh" fmla="*/ 1 h 5432"/>
              <a:gd name="mins" fmla="min sw sh"/>
              <a:gd name="dsw" fmla="+- 0 sw mins"/>
              <a:gd name="dsh" fmla="+- 0 sh mins"/>
              <a:gd name="p0x0" fmla="*/ 210 w 8535"/>
              <a:gd name="p0y0" fmla="*/ 0 h 5432"/>
              <a:gd name="p0x1" fmla="*/ 8325 w 8535"/>
              <a:gd name="p0y1" fmla="*/ 0 h 5432"/>
              <a:gd name="p0x2" fmla="*/ 8440 w 8535"/>
              <a:gd name="p0y2" fmla="*/ 0 h 5432"/>
              <a:gd name="p0x3" fmla="*/ 8535 w 8535"/>
              <a:gd name="p0y3" fmla="*/ 94 h 5432"/>
              <a:gd name="p0x4" fmla="*/ 8535 w 8535"/>
              <a:gd name="p0y4" fmla="*/ 210 h 5432"/>
              <a:gd name="p0x5" fmla="*/ 8535 w 8535"/>
              <a:gd name="p0y5" fmla="*/ 5222 h 5432"/>
              <a:gd name="p0x6" fmla="*/ 8535 w 8535"/>
              <a:gd name="p0y6" fmla="*/ 5338 h 5432"/>
              <a:gd name="p0x7" fmla="*/ 8440 w 8535"/>
              <a:gd name="p0y7" fmla="*/ 5432 h 5432"/>
              <a:gd name="p0x8" fmla="*/ 8325 w 8535"/>
              <a:gd name="p0y8" fmla="*/ 5432 h 5432"/>
              <a:gd name="p0x9" fmla="*/ 210 w 8535"/>
              <a:gd name="p0y9" fmla="*/ 5432 h 5432"/>
              <a:gd name="p0x10" fmla="*/ 94 w 8535"/>
              <a:gd name="p0y10" fmla="*/ 5432 h 5432"/>
              <a:gd name="p0x11" fmla="*/ 0 w 8535"/>
              <a:gd name="p0y11" fmla="*/ 5338 h 5432"/>
              <a:gd name="p0x12" fmla="*/ 0 w 8535"/>
              <a:gd name="p0y12" fmla="*/ 5222 h 5432"/>
              <a:gd name="p0x13" fmla="*/ 0 w 8535"/>
              <a:gd name="p0y13" fmla="*/ 210 h 5432"/>
              <a:gd name="p0x14" fmla="*/ 0 w 8535"/>
              <a:gd name="p0y14" fmla="*/ 94 h 5432"/>
              <a:gd name="p0x15" fmla="*/ 94 w 8535"/>
              <a:gd name="p0y15" fmla="*/ 0 h 5432"/>
              <a:gd name="p0x16" fmla="*/ 210 w 8535"/>
              <a:gd name="p0y16" fmla="*/ 0 h 54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353175" y="2317750"/>
            <a:ext cx="5105400" cy="618490"/>
            <a:chOff x="10005" y="3650"/>
            <a:chExt cx="8040" cy="974"/>
          </a:xfrm>
        </p:grpSpPr>
        <p:sp>
          <p:nvSpPr>
            <p:cNvPr id="26" name="任意多边形 25"/>
            <p:cNvSpPr/>
            <p:nvPr>
              <p:custDataLst>
                <p:tags r:id="rId25"/>
              </p:custDataLst>
            </p:nvPr>
          </p:nvSpPr>
          <p:spPr>
            <a:xfrm>
              <a:off x="10005" y="3650"/>
              <a:ext cx="8040" cy="975"/>
            </a:xfrm>
            <a:custGeom>
              <a:avLst/>
              <a:gdLst>
                <a:gd name="sw" fmla="*/ 1 w 8040"/>
                <a:gd name="sh" fmla="*/ 1 h 974"/>
                <a:gd name="mins" fmla="min sw sh"/>
                <a:gd name="dsw" fmla="+- 0 sw mins"/>
                <a:gd name="dsh" fmla="+- 0 sh mins"/>
                <a:gd name="p0x0" fmla="*/ 0 w 8040"/>
                <a:gd name="p0y0" fmla="*/ 0 h 974"/>
                <a:gd name="p0x1" fmla="*/ 8040 w 8040"/>
                <a:gd name="p0y1" fmla="*/ 0 h 974"/>
                <a:gd name="p0x2" fmla="*/ 8040 w 8040"/>
                <a:gd name="p0y2" fmla="*/ 974 h 974"/>
                <a:gd name="p0x3" fmla="*/ 0 w 8040"/>
                <a:gd name="p0y3" fmla="*/ 974 h 974"/>
                <a:gd name="p0x4" fmla="*/ 0 w 8040"/>
                <a:gd name="p0y4" fmla="*/ 0 h 9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6"/>
              </p:custDataLst>
            </p:nvPr>
          </p:nvSpPr>
          <p:spPr>
            <a:xfrm>
              <a:off x="10005" y="4610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6353175" y="2317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10 w 780"/>
              <a:gd name="p0y0" fmla="*/ 0 h 780"/>
              <a:gd name="p0x1" fmla="*/ 570 w 780"/>
              <a:gd name="p0y1" fmla="*/ 0 h 780"/>
              <a:gd name="p0x2" fmla="*/ 685 w 780"/>
              <a:gd name="p0y2" fmla="*/ 0 h 780"/>
              <a:gd name="p0x3" fmla="*/ 780 w 780"/>
              <a:gd name="p0y3" fmla="*/ 94 h 780"/>
              <a:gd name="p0x4" fmla="*/ 780 w 780"/>
              <a:gd name="p0y4" fmla="*/ 210 h 780"/>
              <a:gd name="p0x5" fmla="*/ 780 w 780"/>
              <a:gd name="p0y5" fmla="*/ 570 h 780"/>
              <a:gd name="p0x6" fmla="*/ 780 w 780"/>
              <a:gd name="p0y6" fmla="*/ 685 h 780"/>
              <a:gd name="p0x7" fmla="*/ 685 w 780"/>
              <a:gd name="p0y7" fmla="*/ 780 h 780"/>
              <a:gd name="p0x8" fmla="*/ 570 w 780"/>
              <a:gd name="p0y8" fmla="*/ 780 h 780"/>
              <a:gd name="p0x9" fmla="*/ 210 w 780"/>
              <a:gd name="p0y9" fmla="*/ 780 h 780"/>
              <a:gd name="p0x10" fmla="*/ 94 w 780"/>
              <a:gd name="p0y10" fmla="*/ 780 h 780"/>
              <a:gd name="p0x11" fmla="*/ 0 w 780"/>
              <a:gd name="p0y11" fmla="*/ 685 h 780"/>
              <a:gd name="p0x12" fmla="*/ 0 w 780"/>
              <a:gd name="p0y12" fmla="*/ 570 h 780"/>
              <a:gd name="p0x13" fmla="*/ 0 w 780"/>
              <a:gd name="p0y13" fmla="*/ 210 h 780"/>
              <a:gd name="p0x14" fmla="*/ 0 w 780"/>
              <a:gd name="p0y14" fmla="*/ 94 h 780"/>
              <a:gd name="p0x15" fmla="*/ 94 w 780"/>
              <a:gd name="p0y15" fmla="*/ 0 h 780"/>
              <a:gd name="p0x16" fmla="*/ 21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6410620" y="239170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A9FC1"/>
                </a:solidFill>
                <a:cs typeface="+mn-lt"/>
              </a:rPr>
              <a:t>02</a:t>
            </a:r>
            <a:endParaRPr sz="2400" b="1">
              <a:solidFill>
                <a:srgbClr val="4A9FC1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6962775" y="238313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慢病干预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6353175" y="39096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7143" r="-7143"/>
          <a:stretch>
            <a:fillRect/>
          </a:stretch>
        </p:blipFill>
        <p:spPr>
          <a:xfrm>
            <a:off x="6410325" y="3966845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6734175" y="3895649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糖尿病老人按血糖曲线获</a:t>
            </a:r>
            <a:r>
              <a:rPr sz="1500" b="1">
                <a:solidFill>
                  <a:schemeClr val="accent1"/>
                </a:solidFill>
                <a:cs typeface="+mn-lt"/>
              </a:rPr>
              <a:t>定制饮食建议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6353175" y="42906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>
            <a:fillRect/>
          </a:stretch>
        </p:blipFill>
        <p:spPr>
          <a:xfrm>
            <a:off x="6419850" y="4347845"/>
            <a:ext cx="13335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6734175" y="4276649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心血管病史老人血压异常时触发</a:t>
            </a:r>
            <a:r>
              <a:rPr sz="1500" b="1">
                <a:solidFill>
                  <a:schemeClr val="accent1"/>
                </a:solidFill>
                <a:cs typeface="+mn-lt"/>
              </a:rPr>
              <a:t>服药提醒与医生随访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40"/>
            </p:custDataLst>
          </p:nvPr>
        </p:nvSpPr>
        <p:spPr>
          <a:xfrm>
            <a:off x="571500" y="5805805"/>
            <a:ext cx="11049000" cy="670560"/>
          </a:xfrm>
          <a:custGeom>
            <a:avLst/>
            <a:gdLst>
              <a:gd name="sw" fmla="*/ 1 w 17400"/>
              <a:gd name="sh" fmla="*/ 1 h 1055"/>
              <a:gd name="mins" fmla="min sw sh"/>
              <a:gd name="dsw" fmla="+- 0 sw mins"/>
              <a:gd name="dsh" fmla="+- 0 sh mins"/>
              <a:gd name="p0x0" fmla="*/ 210 w 17400"/>
              <a:gd name="p0y0" fmla="*/ 0 h 1055"/>
              <a:gd name="p0x1" fmla="*/ 17190 w 17400"/>
              <a:gd name="p0y1" fmla="*/ 0 h 1055"/>
              <a:gd name="p0x2" fmla="*/ 17305 w 17400"/>
              <a:gd name="p0y2" fmla="*/ 0 h 1055"/>
              <a:gd name="p0x3" fmla="*/ 17400 w 17400"/>
              <a:gd name="p0y3" fmla="*/ 94 h 1055"/>
              <a:gd name="p0x4" fmla="*/ 17400 w 17400"/>
              <a:gd name="p0y4" fmla="*/ 210 h 1055"/>
              <a:gd name="p0x5" fmla="*/ 17400 w 17400"/>
              <a:gd name="p0y5" fmla="*/ 845 h 1055"/>
              <a:gd name="p0x6" fmla="*/ 17400 w 17400"/>
              <a:gd name="p0y6" fmla="*/ 961 h 1055"/>
              <a:gd name="p0x7" fmla="*/ 17305 w 17400"/>
              <a:gd name="p0y7" fmla="*/ 1055 h 1055"/>
              <a:gd name="p0x8" fmla="*/ 17190 w 17400"/>
              <a:gd name="p0y8" fmla="*/ 1055 h 1055"/>
              <a:gd name="p0x9" fmla="*/ 210 w 17400"/>
              <a:gd name="p0y9" fmla="*/ 1055 h 1055"/>
              <a:gd name="p0x10" fmla="*/ 94 w 17400"/>
              <a:gd name="p0y10" fmla="*/ 1055 h 1055"/>
              <a:gd name="p0x11" fmla="*/ 0 w 17400"/>
              <a:gd name="p0y11" fmla="*/ 961 h 1055"/>
              <a:gd name="p0x12" fmla="*/ 0 w 17400"/>
              <a:gd name="p0y12" fmla="*/ 845 h 1055"/>
              <a:gd name="p0x13" fmla="*/ 0 w 17400"/>
              <a:gd name="p0y13" fmla="*/ 210 h 1055"/>
              <a:gd name="p0x14" fmla="*/ 0 w 17400"/>
              <a:gd name="p0y14" fmla="*/ 94 h 1055"/>
              <a:gd name="p0x15" fmla="*/ 94 w 17400"/>
              <a:gd name="p0y15" fmla="*/ 0 h 1055"/>
              <a:gd name="p0x16" fmla="*/ 210 w 17400"/>
              <a:gd name="p0y16" fmla="*/ 0 h 10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1"/>
            </p:custDataLst>
          </p:nvPr>
        </p:nvSpPr>
        <p:spPr>
          <a:xfrm>
            <a:off x="762000" y="60077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19150" y="6064885"/>
            <a:ext cx="15240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1143000" y="5941628"/>
            <a:ext cx="10058771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5C7480"/>
                </a:solidFill>
                <a:cs typeface="+mn-lt"/>
              </a:rPr>
              <a:t>从</a:t>
            </a:r>
            <a:r>
              <a:rPr b="1">
                <a:solidFill>
                  <a:schemeClr val="accent1"/>
                </a:solidFill>
                <a:cs typeface="+mn-lt"/>
              </a:rPr>
              <a:t>“疾病治疗”</a:t>
            </a:r>
            <a:r>
              <a:rPr>
                <a:solidFill>
                  <a:srgbClr val="5C7480"/>
                </a:solidFill>
                <a:cs typeface="+mn-lt"/>
              </a:rPr>
              <a:t>转向</a:t>
            </a:r>
            <a:r>
              <a:rPr b="1">
                <a:solidFill>
                  <a:schemeClr val="accent1"/>
                </a:solidFill>
                <a:cs typeface="+mn-lt"/>
              </a:rPr>
              <a:t>“主动预防”</a:t>
            </a:r>
            <a:r>
              <a:rPr>
                <a:solidFill>
                  <a:srgbClr val="5C7480"/>
                </a:solidFill>
                <a:cs typeface="+mn-lt"/>
              </a:rPr>
              <a:t>，让智能家居成为提升照护品质、支撑医养结合落地的抓手。</a:t>
            </a:r>
            <a:endParaRPr>
              <a:solidFill>
                <a:srgbClr val="5C7480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应急联动与分级响应机制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210 w 5525"/>
              <a:gd name="p0y0" fmla="*/ 0 h 8445"/>
              <a:gd name="p0x1" fmla="*/ 5315 w 5525"/>
              <a:gd name="p0y1" fmla="*/ 0 h 8445"/>
              <a:gd name="p0x2" fmla="*/ 5431 w 5525"/>
              <a:gd name="p0y2" fmla="*/ 0 h 8445"/>
              <a:gd name="p0x3" fmla="*/ 5525 w 5525"/>
              <a:gd name="p0y3" fmla="*/ 94 h 8445"/>
              <a:gd name="p0x4" fmla="*/ 5525 w 5525"/>
              <a:gd name="p0y4" fmla="*/ 210 h 8445"/>
              <a:gd name="p0x5" fmla="*/ 5525 w 5525"/>
              <a:gd name="p0y5" fmla="*/ 8235 h 8445"/>
              <a:gd name="p0x6" fmla="*/ 5525 w 5525"/>
              <a:gd name="p0y6" fmla="*/ 8350 h 8445"/>
              <a:gd name="p0x7" fmla="*/ 5431 w 5525"/>
              <a:gd name="p0y7" fmla="*/ 8445 h 8445"/>
              <a:gd name="p0x8" fmla="*/ 5315 w 5525"/>
              <a:gd name="p0y8" fmla="*/ 8445 h 8445"/>
              <a:gd name="p0x9" fmla="*/ 210 w 5525"/>
              <a:gd name="p0y9" fmla="*/ 8445 h 8445"/>
              <a:gd name="p0x10" fmla="*/ 94 w 5525"/>
              <a:gd name="p0y10" fmla="*/ 8445 h 8445"/>
              <a:gd name="p0x11" fmla="*/ 0 w 5525"/>
              <a:gd name="p0y11" fmla="*/ 8350 h 8445"/>
              <a:gd name="p0x12" fmla="*/ 0 w 5525"/>
              <a:gd name="p0y12" fmla="*/ 8235 h 8445"/>
              <a:gd name="p0x13" fmla="*/ 0 w 5525"/>
              <a:gd name="p0y13" fmla="*/ 210 h 8445"/>
              <a:gd name="p0x14" fmla="*/ 0 w 5525"/>
              <a:gd name="p0y14" fmla="*/ 94 h 8445"/>
              <a:gd name="p0x15" fmla="*/ 94 w 5525"/>
              <a:gd name="p0y15" fmla="*/ 0 h 8445"/>
              <a:gd name="p0x16" fmla="*/ 21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733425" y="1228725"/>
            <a:ext cx="3194050" cy="370840"/>
            <a:chOff x="1155" y="1935"/>
            <a:chExt cx="5030" cy="58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155" y="1935"/>
              <a:ext cx="5030" cy="585"/>
            </a:xfrm>
            <a:custGeom>
              <a:avLst/>
              <a:gdLst>
                <a:gd name="sw" fmla="*/ 1 w 5030"/>
                <a:gd name="sh" fmla="*/ 1 h 585"/>
                <a:gd name="mins" fmla="min sw sh"/>
                <a:gd name="dsw" fmla="+- 0 sw mins"/>
                <a:gd name="dsh" fmla="+- 0 sh mins"/>
                <a:gd name="p0x0" fmla="*/ 0 w 5030"/>
                <a:gd name="p0y0" fmla="*/ 0 h 585"/>
                <a:gd name="p0x1" fmla="*/ 5030 w 5030"/>
                <a:gd name="p0y1" fmla="*/ 0 h 585"/>
                <a:gd name="p0x2" fmla="*/ 5030 w 5030"/>
                <a:gd name="p0y2" fmla="*/ 585 h 585"/>
                <a:gd name="p0x3" fmla="*/ 0 w 5030"/>
                <a:gd name="p0y3" fmla="*/ 585 h 585"/>
                <a:gd name="p0x4" fmla="*/ 0 w 503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505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15 h 15"/>
                <a:gd name="p0x1" fmla="*/ 0 w 5030"/>
                <a:gd name="p0y1" fmla="*/ 15 h 15"/>
                <a:gd name="p0x2" fmla="*/ 0 w 5030"/>
                <a:gd name="p0y2" fmla="*/ 0 h 15"/>
                <a:gd name="p0x3" fmla="*/ 5030 w 5030"/>
                <a:gd name="p0y3" fmla="*/ 0 h 15"/>
                <a:gd name="p0x4" fmla="*/ 5030 w 50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33425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2d76881e-b4a4-11f1-a064-a66c394533a3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0575" y="1295400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076325" y="12134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预警分级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37870" y="2369820"/>
            <a:ext cx="3184525" cy="410210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120 w 5015"/>
              <a:gd name="p0y0" fmla="*/ 0 h 646"/>
              <a:gd name="p0x1" fmla="*/ 4895 w 5015"/>
              <a:gd name="p0y1" fmla="*/ 0 h 646"/>
              <a:gd name="p0x2" fmla="*/ 4961 w 5015"/>
              <a:gd name="p0y2" fmla="*/ 0 h 646"/>
              <a:gd name="p0x3" fmla="*/ 5015 w 5015"/>
              <a:gd name="p0y3" fmla="*/ 53 h 646"/>
              <a:gd name="p0x4" fmla="*/ 5015 w 5015"/>
              <a:gd name="p0y4" fmla="*/ 120 h 646"/>
              <a:gd name="p0x5" fmla="*/ 5015 w 5015"/>
              <a:gd name="p0y5" fmla="*/ 526 h 646"/>
              <a:gd name="p0x6" fmla="*/ 5015 w 5015"/>
              <a:gd name="p0y6" fmla="*/ 592 h 646"/>
              <a:gd name="p0x7" fmla="*/ 4961 w 5015"/>
              <a:gd name="p0y7" fmla="*/ 646 h 646"/>
              <a:gd name="p0x8" fmla="*/ 4895 w 5015"/>
              <a:gd name="p0y8" fmla="*/ 646 h 646"/>
              <a:gd name="p0x9" fmla="*/ 120 w 5015"/>
              <a:gd name="p0y9" fmla="*/ 646 h 646"/>
              <a:gd name="p0x10" fmla="*/ 53 w 5015"/>
              <a:gd name="p0y10" fmla="*/ 646 h 646"/>
              <a:gd name="p0x11" fmla="*/ 0 w 5015"/>
              <a:gd name="p0y11" fmla="*/ 592 h 646"/>
              <a:gd name="p0x12" fmla="*/ 0 w 5015"/>
              <a:gd name="p0y12" fmla="*/ 526 h 646"/>
              <a:gd name="p0x13" fmla="*/ 0 w 5015"/>
              <a:gd name="p0y13" fmla="*/ 120 h 646"/>
              <a:gd name="p0x14" fmla="*/ 0 w 5015"/>
              <a:gd name="p0y14" fmla="*/ 53 h 646"/>
              <a:gd name="p0x15" fmla="*/ 53 w 5015"/>
              <a:gd name="p0y15" fmla="*/ 0 h 646"/>
              <a:gd name="p0x16" fmla="*/ 120 w 501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857250" y="246951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120 w 720"/>
              <a:gd name="p0y0" fmla="*/ 0 h 360"/>
              <a:gd name="p0x1" fmla="*/ 600 w 720"/>
              <a:gd name="p0y1" fmla="*/ 0 h 360"/>
              <a:gd name="p0x2" fmla="*/ 666 w 720"/>
              <a:gd name="p0y2" fmla="*/ 0 h 360"/>
              <a:gd name="p0x3" fmla="*/ 720 w 720"/>
              <a:gd name="p0y3" fmla="*/ 53 h 360"/>
              <a:gd name="p0x4" fmla="*/ 720 w 720"/>
              <a:gd name="p0y4" fmla="*/ 120 h 360"/>
              <a:gd name="p0x5" fmla="*/ 720 w 720"/>
              <a:gd name="p0y5" fmla="*/ 240 h 360"/>
              <a:gd name="p0x6" fmla="*/ 720 w 720"/>
              <a:gd name="p0y6" fmla="*/ 306 h 360"/>
              <a:gd name="p0x7" fmla="*/ 666 w 720"/>
              <a:gd name="p0y7" fmla="*/ 360 h 360"/>
              <a:gd name="p0x8" fmla="*/ 600 w 720"/>
              <a:gd name="p0y8" fmla="*/ 360 h 360"/>
              <a:gd name="p0x9" fmla="*/ 120 w 720"/>
              <a:gd name="p0y9" fmla="*/ 360 h 360"/>
              <a:gd name="p0x10" fmla="*/ 53 w 720"/>
              <a:gd name="p0y10" fmla="*/ 360 h 360"/>
              <a:gd name="p0x11" fmla="*/ 0 w 720"/>
              <a:gd name="p0y11" fmla="*/ 306 h 360"/>
              <a:gd name="p0x12" fmla="*/ 0 w 720"/>
              <a:gd name="p0y12" fmla="*/ 240 h 360"/>
              <a:gd name="p0x13" fmla="*/ 0 w 720"/>
              <a:gd name="p0y13" fmla="*/ 120 h 360"/>
              <a:gd name="p0x14" fmla="*/ 0 w 720"/>
              <a:gd name="p0y14" fmla="*/ 53 h 360"/>
              <a:gd name="p0x15" fmla="*/ 53 w 720"/>
              <a:gd name="p0y15" fmla="*/ 0 h 360"/>
              <a:gd name="p0x16" fmla="*/ 12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33450" y="2480577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一级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390726" y="2439143"/>
            <a:ext cx="1371752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护理员</a:t>
            </a:r>
            <a:r>
              <a:rPr sz="1350">
                <a:solidFill>
                  <a:schemeClr val="tx2"/>
                </a:solidFill>
                <a:cs typeface="+mn-lt"/>
              </a:rPr>
              <a:t>就近处理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37870" y="3554730"/>
            <a:ext cx="3184525" cy="410845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120 w 5015"/>
              <a:gd name="p0y0" fmla="*/ 0 h 646"/>
              <a:gd name="p0x1" fmla="*/ 4895 w 5015"/>
              <a:gd name="p0y1" fmla="*/ 0 h 646"/>
              <a:gd name="p0x2" fmla="*/ 4961 w 5015"/>
              <a:gd name="p0y2" fmla="*/ 0 h 646"/>
              <a:gd name="p0x3" fmla="*/ 5015 w 5015"/>
              <a:gd name="p0y3" fmla="*/ 53 h 646"/>
              <a:gd name="p0x4" fmla="*/ 5015 w 5015"/>
              <a:gd name="p0y4" fmla="*/ 120 h 646"/>
              <a:gd name="p0x5" fmla="*/ 5015 w 5015"/>
              <a:gd name="p0y5" fmla="*/ 526 h 646"/>
              <a:gd name="p0x6" fmla="*/ 5015 w 5015"/>
              <a:gd name="p0y6" fmla="*/ 592 h 646"/>
              <a:gd name="p0x7" fmla="*/ 4961 w 5015"/>
              <a:gd name="p0y7" fmla="*/ 646 h 646"/>
              <a:gd name="p0x8" fmla="*/ 4895 w 5015"/>
              <a:gd name="p0y8" fmla="*/ 646 h 646"/>
              <a:gd name="p0x9" fmla="*/ 120 w 5015"/>
              <a:gd name="p0y9" fmla="*/ 646 h 646"/>
              <a:gd name="p0x10" fmla="*/ 53 w 5015"/>
              <a:gd name="p0y10" fmla="*/ 646 h 646"/>
              <a:gd name="p0x11" fmla="*/ 0 w 5015"/>
              <a:gd name="p0y11" fmla="*/ 592 h 646"/>
              <a:gd name="p0x12" fmla="*/ 0 w 5015"/>
              <a:gd name="p0y12" fmla="*/ 526 h 646"/>
              <a:gd name="p0x13" fmla="*/ 0 w 5015"/>
              <a:gd name="p0y13" fmla="*/ 120 h 646"/>
              <a:gd name="p0x14" fmla="*/ 0 w 5015"/>
              <a:gd name="p0y14" fmla="*/ 53 h 646"/>
              <a:gd name="p0x15" fmla="*/ 53 w 5015"/>
              <a:gd name="p0y15" fmla="*/ 0 h 646"/>
              <a:gd name="p0x16" fmla="*/ 120 w 501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857250" y="365506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120 w 720"/>
              <a:gd name="p0y0" fmla="*/ 0 h 360"/>
              <a:gd name="p0x1" fmla="*/ 600 w 720"/>
              <a:gd name="p0y1" fmla="*/ 0 h 360"/>
              <a:gd name="p0x2" fmla="*/ 666 w 720"/>
              <a:gd name="p0y2" fmla="*/ 0 h 360"/>
              <a:gd name="p0x3" fmla="*/ 720 w 720"/>
              <a:gd name="p0y3" fmla="*/ 53 h 360"/>
              <a:gd name="p0x4" fmla="*/ 720 w 720"/>
              <a:gd name="p0y4" fmla="*/ 120 h 360"/>
              <a:gd name="p0x5" fmla="*/ 720 w 720"/>
              <a:gd name="p0y5" fmla="*/ 240 h 360"/>
              <a:gd name="p0x6" fmla="*/ 720 w 720"/>
              <a:gd name="p0y6" fmla="*/ 306 h 360"/>
              <a:gd name="p0x7" fmla="*/ 666 w 720"/>
              <a:gd name="p0y7" fmla="*/ 360 h 360"/>
              <a:gd name="p0x8" fmla="*/ 600 w 720"/>
              <a:gd name="p0y8" fmla="*/ 360 h 360"/>
              <a:gd name="p0x9" fmla="*/ 120 w 720"/>
              <a:gd name="p0y9" fmla="*/ 360 h 360"/>
              <a:gd name="p0x10" fmla="*/ 53 w 720"/>
              <a:gd name="p0y10" fmla="*/ 360 h 360"/>
              <a:gd name="p0x11" fmla="*/ 0 w 720"/>
              <a:gd name="p0y11" fmla="*/ 306 h 360"/>
              <a:gd name="p0x12" fmla="*/ 0 w 720"/>
              <a:gd name="p0y12" fmla="*/ 240 h 360"/>
              <a:gd name="p0x13" fmla="*/ 0 w 720"/>
              <a:gd name="p0y13" fmla="*/ 120 h 360"/>
              <a:gd name="p0x14" fmla="*/ 0 w 720"/>
              <a:gd name="p0y14" fmla="*/ 53 h 360"/>
              <a:gd name="p0x15" fmla="*/ 53 w 720"/>
              <a:gd name="p0y15" fmla="*/ 0 h 360"/>
              <a:gd name="p0x16" fmla="*/ 12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33450" y="3665696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二级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390726" y="3624263"/>
            <a:ext cx="1200302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护理组长</a:t>
            </a:r>
            <a:r>
              <a:rPr sz="1350">
                <a:solidFill>
                  <a:schemeClr val="tx2"/>
                </a:solidFill>
                <a:cs typeface="+mn-lt"/>
              </a:rPr>
              <a:t>上门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37870" y="4740275"/>
            <a:ext cx="3184525" cy="410210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120 w 5015"/>
              <a:gd name="p0y0" fmla="*/ 0 h 646"/>
              <a:gd name="p0x1" fmla="*/ 4895 w 5015"/>
              <a:gd name="p0y1" fmla="*/ 0 h 646"/>
              <a:gd name="p0x2" fmla="*/ 4961 w 5015"/>
              <a:gd name="p0y2" fmla="*/ 0 h 646"/>
              <a:gd name="p0x3" fmla="*/ 5015 w 5015"/>
              <a:gd name="p0y3" fmla="*/ 53 h 646"/>
              <a:gd name="p0x4" fmla="*/ 5015 w 5015"/>
              <a:gd name="p0y4" fmla="*/ 120 h 646"/>
              <a:gd name="p0x5" fmla="*/ 5015 w 5015"/>
              <a:gd name="p0y5" fmla="*/ 526 h 646"/>
              <a:gd name="p0x6" fmla="*/ 5015 w 5015"/>
              <a:gd name="p0y6" fmla="*/ 592 h 646"/>
              <a:gd name="p0x7" fmla="*/ 4961 w 5015"/>
              <a:gd name="p0y7" fmla="*/ 646 h 646"/>
              <a:gd name="p0x8" fmla="*/ 4895 w 5015"/>
              <a:gd name="p0y8" fmla="*/ 646 h 646"/>
              <a:gd name="p0x9" fmla="*/ 120 w 5015"/>
              <a:gd name="p0y9" fmla="*/ 646 h 646"/>
              <a:gd name="p0x10" fmla="*/ 53 w 5015"/>
              <a:gd name="p0y10" fmla="*/ 646 h 646"/>
              <a:gd name="p0x11" fmla="*/ 0 w 5015"/>
              <a:gd name="p0y11" fmla="*/ 592 h 646"/>
              <a:gd name="p0x12" fmla="*/ 0 w 5015"/>
              <a:gd name="p0y12" fmla="*/ 526 h 646"/>
              <a:gd name="p0x13" fmla="*/ 0 w 5015"/>
              <a:gd name="p0y13" fmla="*/ 120 h 646"/>
              <a:gd name="p0x14" fmla="*/ 0 w 5015"/>
              <a:gd name="p0y14" fmla="*/ 53 h 646"/>
              <a:gd name="p0x15" fmla="*/ 53 w 5015"/>
              <a:gd name="p0y15" fmla="*/ 0 h 646"/>
              <a:gd name="p0x16" fmla="*/ 120 w 501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857250" y="483997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120 w 720"/>
              <a:gd name="p0y0" fmla="*/ 0 h 360"/>
              <a:gd name="p0x1" fmla="*/ 600 w 720"/>
              <a:gd name="p0y1" fmla="*/ 0 h 360"/>
              <a:gd name="p0x2" fmla="*/ 666 w 720"/>
              <a:gd name="p0y2" fmla="*/ 0 h 360"/>
              <a:gd name="p0x3" fmla="*/ 720 w 720"/>
              <a:gd name="p0y3" fmla="*/ 53 h 360"/>
              <a:gd name="p0x4" fmla="*/ 720 w 720"/>
              <a:gd name="p0y4" fmla="*/ 120 h 360"/>
              <a:gd name="p0x5" fmla="*/ 720 w 720"/>
              <a:gd name="p0y5" fmla="*/ 240 h 360"/>
              <a:gd name="p0x6" fmla="*/ 720 w 720"/>
              <a:gd name="p0y6" fmla="*/ 306 h 360"/>
              <a:gd name="p0x7" fmla="*/ 666 w 720"/>
              <a:gd name="p0y7" fmla="*/ 360 h 360"/>
              <a:gd name="p0x8" fmla="*/ 600 w 720"/>
              <a:gd name="p0y8" fmla="*/ 360 h 360"/>
              <a:gd name="p0x9" fmla="*/ 120 w 720"/>
              <a:gd name="p0y9" fmla="*/ 360 h 360"/>
              <a:gd name="p0x10" fmla="*/ 53 w 720"/>
              <a:gd name="p0y10" fmla="*/ 360 h 360"/>
              <a:gd name="p0x11" fmla="*/ 0 w 720"/>
              <a:gd name="p0y11" fmla="*/ 306 h 360"/>
              <a:gd name="p0x12" fmla="*/ 0 w 720"/>
              <a:gd name="p0y12" fmla="*/ 240 h 360"/>
              <a:gd name="p0x13" fmla="*/ 0 w 720"/>
              <a:gd name="p0y13" fmla="*/ 120 h 360"/>
              <a:gd name="p0x14" fmla="*/ 0 w 720"/>
              <a:gd name="p0y14" fmla="*/ 53 h 360"/>
              <a:gd name="p0x15" fmla="*/ 53 w 720"/>
              <a:gd name="p0y15" fmla="*/ 0 h 360"/>
              <a:gd name="p0x16" fmla="*/ 12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933450" y="4850816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三级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390726" y="4809382"/>
            <a:ext cx="2400453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驻院医生</a:t>
            </a:r>
            <a:r>
              <a:rPr sz="1350">
                <a:solidFill>
                  <a:schemeClr val="tx2"/>
                </a:solidFill>
                <a:cs typeface="+mn-lt"/>
              </a:rPr>
              <a:t>介入并安排医疗转诊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733425" y="5958840"/>
            <a:ext cx="3194050" cy="393700"/>
            <a:chOff x="1155" y="9384"/>
            <a:chExt cx="5030" cy="620"/>
          </a:xfrm>
        </p:grpSpPr>
        <p:sp>
          <p:nvSpPr>
            <p:cNvPr id="24" name="任意多边形 23"/>
            <p:cNvSpPr/>
            <p:nvPr>
              <p:custDataLst>
                <p:tags r:id="rId22"/>
              </p:custDataLst>
            </p:nvPr>
          </p:nvSpPr>
          <p:spPr>
            <a:xfrm>
              <a:off x="1155" y="9384"/>
              <a:ext cx="5030" cy="621"/>
            </a:xfrm>
            <a:custGeom>
              <a:avLst/>
              <a:gdLst>
                <a:gd name="sw" fmla="*/ 1 w 5030"/>
                <a:gd name="sh" fmla="*/ 1 h 620"/>
                <a:gd name="mins" fmla="min sw sh"/>
                <a:gd name="dsw" fmla="+- 0 sw mins"/>
                <a:gd name="dsh" fmla="+- 0 sh mins"/>
                <a:gd name="p0x0" fmla="*/ 0 w 5030"/>
                <a:gd name="p0y0" fmla="*/ 0 h 620"/>
                <a:gd name="p0x1" fmla="*/ 5030 w 5030"/>
                <a:gd name="p0y1" fmla="*/ 0 h 620"/>
                <a:gd name="p0x2" fmla="*/ 5030 w 5030"/>
                <a:gd name="p0y2" fmla="*/ 620 h 620"/>
                <a:gd name="p0x3" fmla="*/ 0 w 5030"/>
                <a:gd name="p0y3" fmla="*/ 620 h 620"/>
                <a:gd name="p0x4" fmla="*/ 0 w 5030"/>
                <a:gd name="p0y4" fmla="*/ 0 h 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3"/>
              </p:custDataLst>
            </p:nvPr>
          </p:nvSpPr>
          <p:spPr>
            <a:xfrm>
              <a:off x="1155" y="9384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0 w 5030"/>
                <a:gd name="p0y0" fmla="*/ 0 h 15"/>
                <a:gd name="p0x1" fmla="*/ 5030 w 5030"/>
                <a:gd name="p0y1" fmla="*/ 0 h 15"/>
                <a:gd name="p0x2" fmla="*/ 5030 w 5030"/>
                <a:gd name="p0y2" fmla="*/ 15 h 15"/>
                <a:gd name="p0x3" fmla="*/ 0 w 5030"/>
                <a:gd name="p0y3" fmla="*/ 15 h 15"/>
                <a:gd name="p0x4" fmla="*/ 0 w 503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1239520" y="6049010"/>
            <a:ext cx="2181225" cy="299085"/>
          </a:xfrm>
          <a:custGeom>
            <a:avLst/>
            <a:gdLst>
              <a:gd name="sw" fmla="*/ 1 w 3434"/>
              <a:gd name="sh" fmla="*/ 1 h 470"/>
              <a:gd name="mins" fmla="min sw sh"/>
              <a:gd name="dsw" fmla="+- 0 sw mins"/>
              <a:gd name="dsh" fmla="+- 0 sh mins"/>
              <a:gd name="p0x0" fmla="*/ 235 w 3434"/>
              <a:gd name="p0y0" fmla="*/ 0 h 470"/>
              <a:gd name="p0x1" fmla="*/ 3199 w 3434"/>
              <a:gd name="p0y1" fmla="*/ 0 h 470"/>
              <a:gd name="p0x2" fmla="*/ 3329 w 3434"/>
              <a:gd name="p0y2" fmla="*/ 0 h 470"/>
              <a:gd name="p0x3" fmla="*/ 3434 w 3434"/>
              <a:gd name="p0y3" fmla="*/ 105 h 470"/>
              <a:gd name="p0x4" fmla="*/ 3434 w 3434"/>
              <a:gd name="p0y4" fmla="*/ 235 h 470"/>
              <a:gd name="p0x5" fmla="*/ 3434 w 3434"/>
              <a:gd name="p0y5" fmla="*/ 365 h 470"/>
              <a:gd name="p0x6" fmla="*/ 3329 w 3434"/>
              <a:gd name="p0y6" fmla="*/ 470 h 470"/>
              <a:gd name="p0x7" fmla="*/ 3199 w 3434"/>
              <a:gd name="p0y7" fmla="*/ 470 h 470"/>
              <a:gd name="p0x8" fmla="*/ 235 w 3434"/>
              <a:gd name="p0y8" fmla="*/ 470 h 470"/>
              <a:gd name="p0x9" fmla="*/ 105 w 3434"/>
              <a:gd name="p0y9" fmla="*/ 470 h 470"/>
              <a:gd name="p0x10" fmla="*/ 0 w 3434"/>
              <a:gd name="p0y10" fmla="*/ 365 h 470"/>
              <a:gd name="p0x11" fmla="*/ 0 w 3434"/>
              <a:gd name="p0y11" fmla="*/ 235 h 470"/>
              <a:gd name="p0x12" fmla="*/ 0 w 3434"/>
              <a:gd name="p0y12" fmla="*/ 105 h 470"/>
              <a:gd name="p0x13" fmla="*/ 105 w 3434"/>
              <a:gd name="p0y13" fmla="*/ 0 h 470"/>
              <a:gd name="p0x14" fmla="*/ 235 w 3434"/>
              <a:gd name="p0y14" fmla="*/ 0 h 4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1320927" y="6081731"/>
            <a:ext cx="2171405" cy="23050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17000"/>
              </a:lnSpc>
            </a:pPr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15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分钟内无响应自动升级呼叫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1" name="组合 80"/>
          <p:cNvGrpSpPr/>
          <p:nvPr/>
        </p:nvGrpSpPr>
        <p:grpSpPr>
          <a:xfrm>
            <a:off x="4575175" y="1343025"/>
            <a:ext cx="3041650" cy="504190"/>
            <a:chOff x="7205" y="2115"/>
            <a:chExt cx="4790" cy="794"/>
          </a:xfrm>
        </p:grpSpPr>
        <p:sp>
          <p:nvSpPr>
            <p:cNvPr id="31" name="任意多边形 30"/>
            <p:cNvSpPr/>
            <p:nvPr>
              <p:custDataLst>
                <p:tags r:id="rId27"/>
              </p:custDataLst>
            </p:nvPr>
          </p:nvSpPr>
          <p:spPr>
            <a:xfrm>
              <a:off x="7205" y="2115"/>
              <a:ext cx="4790" cy="795"/>
            </a:xfrm>
            <a:custGeom>
              <a:avLst/>
              <a:gdLst>
                <a:gd name="sw" fmla="*/ 1 w 4790"/>
                <a:gd name="sh" fmla="*/ 1 h 795"/>
                <a:gd name="mins" fmla="min sw sh"/>
                <a:gd name="dsw" fmla="+- 0 sw mins"/>
                <a:gd name="dsh" fmla="+- 0 sh mins"/>
                <a:gd name="p0x0" fmla="*/ 0 w 4790"/>
                <a:gd name="p0y0" fmla="*/ 0 h 795"/>
                <a:gd name="p0x1" fmla="*/ 4790 w 4790"/>
                <a:gd name="p0y1" fmla="*/ 0 h 795"/>
                <a:gd name="p0x2" fmla="*/ 4790 w 4790"/>
                <a:gd name="p0y2" fmla="*/ 795 h 795"/>
                <a:gd name="p0x3" fmla="*/ 0 w 4790"/>
                <a:gd name="p0y3" fmla="*/ 795 h 795"/>
                <a:gd name="p0x4" fmla="*/ 0 w 4790"/>
                <a:gd name="p0y4" fmla="*/ 0 h 7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7205" y="2895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15 h 15"/>
                <a:gd name="p0x1" fmla="*/ 0 w 4790"/>
                <a:gd name="p0y1" fmla="*/ 15 h 15"/>
                <a:gd name="p0x2" fmla="*/ 0 w 4790"/>
                <a:gd name="p0y2" fmla="*/ 0 h 15"/>
                <a:gd name="p0x3" fmla="*/ 4790 w 4790"/>
                <a:gd name="p0y3" fmla="*/ 0 h 15"/>
                <a:gd name="p0x4" fmla="*/ 4790 w 47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4" name="任意多边形 33"/>
          <p:cNvSpPr/>
          <p:nvPr>
            <p:custDataLst>
              <p:tags r:id="rId29"/>
            </p:custDataLst>
          </p:nvPr>
        </p:nvSpPr>
        <p:spPr>
          <a:xfrm>
            <a:off x="4575175" y="13430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2d768a06-b4a4-11f1-a064-a66c394533a3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2" r="12"/>
          <a:stretch>
            <a:fillRect/>
          </a:stretch>
        </p:blipFill>
        <p:spPr>
          <a:xfrm>
            <a:off x="4641850" y="1409700"/>
            <a:ext cx="209550" cy="2095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5032401" y="13315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同步推送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4575201" y="3065116"/>
            <a:ext cx="30416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报警触发后同步推送</a:t>
            </a:r>
            <a:r>
              <a:rPr sz="1500" b="1">
                <a:solidFill>
                  <a:schemeClr val="tx2"/>
                </a:solidFill>
                <a:cs typeface="+mn-lt"/>
              </a:rPr>
              <a:t>护理站</a:t>
            </a:r>
            <a:r>
              <a:rPr sz="1500">
                <a:solidFill>
                  <a:srgbClr val="5C7480"/>
                </a:solidFill>
                <a:cs typeface="+mn-lt"/>
              </a:rPr>
              <a:t>、</a:t>
            </a:r>
            <a:r>
              <a:rPr sz="1500" b="1">
                <a:solidFill>
                  <a:schemeClr val="tx2"/>
                </a:solidFill>
                <a:cs typeface="+mn-lt"/>
              </a:rPr>
              <a:t>值班手机</a:t>
            </a:r>
            <a:r>
              <a:rPr sz="1500">
                <a:solidFill>
                  <a:srgbClr val="5C7480"/>
                </a:solidFill>
                <a:cs typeface="+mn-lt"/>
              </a:rPr>
              <a:t>与</a:t>
            </a:r>
            <a:r>
              <a:rPr sz="1500" b="1">
                <a:solidFill>
                  <a:schemeClr val="tx2"/>
                </a:solidFill>
                <a:cs typeface="+mn-lt"/>
              </a:rPr>
              <a:t>家属端</a:t>
            </a:r>
            <a:r>
              <a:rPr sz="1500">
                <a:solidFill>
                  <a:srgbClr val="5C7480"/>
                </a:solidFill>
                <a:cs typeface="+mn-lt"/>
              </a:rPr>
              <a:t>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5"/>
            </p:custDataLst>
          </p:nvPr>
        </p:nvSpPr>
        <p:spPr>
          <a:xfrm>
            <a:off x="4579620" y="3921760"/>
            <a:ext cx="928370" cy="647700"/>
          </a:xfrm>
          <a:custGeom>
            <a:avLst/>
            <a:gdLst>
              <a:gd name="sw" fmla="*/ 1 w 1461"/>
              <a:gd name="sh" fmla="*/ 1 h 1020"/>
              <a:gd name="mins" fmla="min sw sh"/>
              <a:gd name="dsw" fmla="+- 0 sw mins"/>
              <a:gd name="dsh" fmla="+- 0 sh mins"/>
              <a:gd name="p0x0" fmla="*/ 120 w 1461"/>
              <a:gd name="p0y0" fmla="*/ 0 h 1020"/>
              <a:gd name="p0x1" fmla="*/ 1341 w 1461"/>
              <a:gd name="p0y1" fmla="*/ 0 h 1020"/>
              <a:gd name="p0x2" fmla="*/ 1407 w 1461"/>
              <a:gd name="p0y2" fmla="*/ 0 h 1020"/>
              <a:gd name="p0x3" fmla="*/ 1461 w 1461"/>
              <a:gd name="p0y3" fmla="*/ 53 h 1020"/>
              <a:gd name="p0x4" fmla="*/ 1461 w 1461"/>
              <a:gd name="p0y4" fmla="*/ 120 h 1020"/>
              <a:gd name="p0x5" fmla="*/ 1461 w 1461"/>
              <a:gd name="p0y5" fmla="*/ 900 h 1020"/>
              <a:gd name="p0x6" fmla="*/ 1461 w 1461"/>
              <a:gd name="p0y6" fmla="*/ 966 h 1020"/>
              <a:gd name="p0x7" fmla="*/ 1407 w 1461"/>
              <a:gd name="p0y7" fmla="*/ 1020 h 1020"/>
              <a:gd name="p0x8" fmla="*/ 1341 w 1461"/>
              <a:gd name="p0y8" fmla="*/ 1020 h 1020"/>
              <a:gd name="p0x9" fmla="*/ 120 w 1461"/>
              <a:gd name="p0y9" fmla="*/ 1020 h 1020"/>
              <a:gd name="p0x10" fmla="*/ 53 w 1461"/>
              <a:gd name="p0y10" fmla="*/ 1020 h 1020"/>
              <a:gd name="p0x11" fmla="*/ 0 w 1461"/>
              <a:gd name="p0y11" fmla="*/ 966 h 1020"/>
              <a:gd name="p0x12" fmla="*/ 0 w 1461"/>
              <a:gd name="p0y12" fmla="*/ 900 h 1020"/>
              <a:gd name="p0x13" fmla="*/ 0 w 1461"/>
              <a:gd name="p0y13" fmla="*/ 120 h 1020"/>
              <a:gd name="p0x14" fmla="*/ 0 w 1461"/>
              <a:gd name="p0y14" fmla="*/ 53 h 1020"/>
              <a:gd name="p0x15" fmla="*/ 53 w 1461"/>
              <a:gd name="p0y15" fmla="*/ 0 h 1020"/>
              <a:gd name="p0x16" fmla="*/ 120 w 1461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2d768909-b4a4-11f1-a064-a66c394533a3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135" t="-398" r="135" b="398"/>
          <a:stretch>
            <a:fillRect/>
          </a:stretch>
        </p:blipFill>
        <p:spPr>
          <a:xfrm>
            <a:off x="4967605" y="4045585"/>
            <a:ext cx="152400" cy="15240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39"/>
            </p:custDataLst>
          </p:nvPr>
        </p:nvSpPr>
        <p:spPr>
          <a:xfrm>
            <a:off x="4739211" y="4250979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C7480"/>
                </a:solidFill>
                <a:cs typeface="+mn-lt"/>
              </a:rPr>
              <a:t>护理站</a:t>
            </a:r>
            <a:endParaRPr sz="1200">
              <a:solidFill>
                <a:srgbClr val="5C7480"/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0"/>
            </p:custDataLst>
          </p:nvPr>
        </p:nvSpPr>
        <p:spPr>
          <a:xfrm>
            <a:off x="5631815" y="3921760"/>
            <a:ext cx="927735" cy="647700"/>
          </a:xfrm>
          <a:custGeom>
            <a:avLst/>
            <a:gdLst>
              <a:gd name="sw" fmla="*/ 1 w 1461"/>
              <a:gd name="sh" fmla="*/ 1 h 1020"/>
              <a:gd name="mins" fmla="min sw sh"/>
              <a:gd name="dsw" fmla="+- 0 sw mins"/>
              <a:gd name="dsh" fmla="+- 0 sh mins"/>
              <a:gd name="p0x0" fmla="*/ 120 w 1461"/>
              <a:gd name="p0y0" fmla="*/ 0 h 1020"/>
              <a:gd name="p0x1" fmla="*/ 1341 w 1461"/>
              <a:gd name="p0y1" fmla="*/ 0 h 1020"/>
              <a:gd name="p0x2" fmla="*/ 1407 w 1461"/>
              <a:gd name="p0y2" fmla="*/ 0 h 1020"/>
              <a:gd name="p0x3" fmla="*/ 1461 w 1461"/>
              <a:gd name="p0y3" fmla="*/ 53 h 1020"/>
              <a:gd name="p0x4" fmla="*/ 1461 w 1461"/>
              <a:gd name="p0y4" fmla="*/ 120 h 1020"/>
              <a:gd name="p0x5" fmla="*/ 1461 w 1461"/>
              <a:gd name="p0y5" fmla="*/ 900 h 1020"/>
              <a:gd name="p0x6" fmla="*/ 1461 w 1461"/>
              <a:gd name="p0y6" fmla="*/ 966 h 1020"/>
              <a:gd name="p0x7" fmla="*/ 1407 w 1461"/>
              <a:gd name="p0y7" fmla="*/ 1020 h 1020"/>
              <a:gd name="p0x8" fmla="*/ 1341 w 1461"/>
              <a:gd name="p0y8" fmla="*/ 1020 h 1020"/>
              <a:gd name="p0x9" fmla="*/ 120 w 1461"/>
              <a:gd name="p0y9" fmla="*/ 1020 h 1020"/>
              <a:gd name="p0x10" fmla="*/ 53 w 1461"/>
              <a:gd name="p0y10" fmla="*/ 1020 h 1020"/>
              <a:gd name="p0x11" fmla="*/ 0 w 1461"/>
              <a:gd name="p0y11" fmla="*/ 966 h 1020"/>
              <a:gd name="p0x12" fmla="*/ 0 w 1461"/>
              <a:gd name="p0y12" fmla="*/ 900 h 1020"/>
              <a:gd name="p0x13" fmla="*/ 0 w 1461"/>
              <a:gd name="p0y13" fmla="*/ 120 h 1020"/>
              <a:gd name="p0x14" fmla="*/ 0 w 1461"/>
              <a:gd name="p0y14" fmla="*/ 53 h 1020"/>
              <a:gd name="p0x15" fmla="*/ 53 w 1461"/>
              <a:gd name="p0y15" fmla="*/ 0 h 1020"/>
              <a:gd name="p0x16" fmla="*/ 120 w 1461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2d7689b0-b4a4-11f1-a064-a66c394533a3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t="-398" b="398"/>
          <a:stretch>
            <a:fillRect/>
          </a:stretch>
        </p:blipFill>
        <p:spPr>
          <a:xfrm>
            <a:off x="6019800" y="4045585"/>
            <a:ext cx="152400" cy="15240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4"/>
            </p:custDataLst>
          </p:nvPr>
        </p:nvSpPr>
        <p:spPr>
          <a:xfrm>
            <a:off x="5715000" y="4250979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C7480"/>
                </a:solidFill>
                <a:cs typeface="+mn-lt"/>
              </a:rPr>
              <a:t>值班手机</a:t>
            </a:r>
            <a:endParaRPr sz="1200">
              <a:solidFill>
                <a:srgbClr val="5C7480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5"/>
            </p:custDataLst>
          </p:nvPr>
        </p:nvSpPr>
        <p:spPr>
          <a:xfrm>
            <a:off x="6683375" y="3921760"/>
            <a:ext cx="928370" cy="647700"/>
          </a:xfrm>
          <a:custGeom>
            <a:avLst/>
            <a:gdLst>
              <a:gd name="sw" fmla="*/ 1 w 1461"/>
              <a:gd name="sh" fmla="*/ 1 h 1020"/>
              <a:gd name="mins" fmla="min sw sh"/>
              <a:gd name="dsw" fmla="+- 0 sw mins"/>
              <a:gd name="dsh" fmla="+- 0 sh mins"/>
              <a:gd name="p0x0" fmla="*/ 120 w 1461"/>
              <a:gd name="p0y0" fmla="*/ 0 h 1020"/>
              <a:gd name="p0x1" fmla="*/ 1341 w 1461"/>
              <a:gd name="p0y1" fmla="*/ 0 h 1020"/>
              <a:gd name="p0x2" fmla="*/ 1407 w 1461"/>
              <a:gd name="p0y2" fmla="*/ 0 h 1020"/>
              <a:gd name="p0x3" fmla="*/ 1461 w 1461"/>
              <a:gd name="p0y3" fmla="*/ 53 h 1020"/>
              <a:gd name="p0x4" fmla="*/ 1461 w 1461"/>
              <a:gd name="p0y4" fmla="*/ 120 h 1020"/>
              <a:gd name="p0x5" fmla="*/ 1461 w 1461"/>
              <a:gd name="p0y5" fmla="*/ 900 h 1020"/>
              <a:gd name="p0x6" fmla="*/ 1461 w 1461"/>
              <a:gd name="p0y6" fmla="*/ 966 h 1020"/>
              <a:gd name="p0x7" fmla="*/ 1407 w 1461"/>
              <a:gd name="p0y7" fmla="*/ 1020 h 1020"/>
              <a:gd name="p0x8" fmla="*/ 1341 w 1461"/>
              <a:gd name="p0y8" fmla="*/ 1020 h 1020"/>
              <a:gd name="p0x9" fmla="*/ 120 w 1461"/>
              <a:gd name="p0y9" fmla="*/ 1020 h 1020"/>
              <a:gd name="p0x10" fmla="*/ 53 w 1461"/>
              <a:gd name="p0y10" fmla="*/ 1020 h 1020"/>
              <a:gd name="p0x11" fmla="*/ 0 w 1461"/>
              <a:gd name="p0y11" fmla="*/ 966 h 1020"/>
              <a:gd name="p0x12" fmla="*/ 0 w 1461"/>
              <a:gd name="p0y12" fmla="*/ 900 h 1020"/>
              <a:gd name="p0x13" fmla="*/ 0 w 1461"/>
              <a:gd name="p0y13" fmla="*/ 120 h 1020"/>
              <a:gd name="p0x14" fmla="*/ 0 w 1461"/>
              <a:gd name="p0y14" fmla="*/ 53 h 1020"/>
              <a:gd name="p0x15" fmla="*/ 53 w 1461"/>
              <a:gd name="p0y15" fmla="*/ 0 h 1020"/>
              <a:gd name="p0x16" fmla="*/ 120 w 1461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2d768b8d-b4a4-11f1-a064-a66c394533a3"/>
          <p:cNvPicPr/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87" t="-398" r="287" b="398"/>
          <a:stretch>
            <a:fillRect/>
          </a:stretch>
        </p:blipFill>
        <p:spPr>
          <a:xfrm>
            <a:off x="7071360" y="4045585"/>
            <a:ext cx="152400" cy="15240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49"/>
            </p:custDataLst>
          </p:nvPr>
        </p:nvSpPr>
        <p:spPr>
          <a:xfrm>
            <a:off x="6843198" y="4250979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C7480"/>
                </a:solidFill>
                <a:cs typeface="+mn-lt"/>
              </a:rPr>
              <a:t>家属端</a:t>
            </a:r>
            <a:endParaRPr sz="12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4575175" y="5806440"/>
            <a:ext cx="3041650" cy="431800"/>
            <a:chOff x="7205" y="9144"/>
            <a:chExt cx="4790" cy="680"/>
          </a:xfrm>
        </p:grpSpPr>
        <p:sp>
          <p:nvSpPr>
            <p:cNvPr id="52" name="任意多边形 51"/>
            <p:cNvSpPr/>
            <p:nvPr>
              <p:custDataLst>
                <p:tags r:id="rId50"/>
              </p:custDataLst>
            </p:nvPr>
          </p:nvSpPr>
          <p:spPr>
            <a:xfrm>
              <a:off x="7205" y="9144"/>
              <a:ext cx="4790" cy="681"/>
            </a:xfrm>
            <a:custGeom>
              <a:avLst/>
              <a:gdLst>
                <a:gd name="sw" fmla="*/ 1 w 4790"/>
                <a:gd name="sh" fmla="*/ 1 h 680"/>
                <a:gd name="mins" fmla="min sw sh"/>
                <a:gd name="dsw" fmla="+- 0 sw mins"/>
                <a:gd name="dsh" fmla="+- 0 sh mins"/>
                <a:gd name="p0x0" fmla="*/ 0 w 4790"/>
                <a:gd name="p0y0" fmla="*/ 0 h 680"/>
                <a:gd name="p0x1" fmla="*/ 4790 w 4790"/>
                <a:gd name="p0y1" fmla="*/ 0 h 680"/>
                <a:gd name="p0x2" fmla="*/ 4790 w 4790"/>
                <a:gd name="p0y2" fmla="*/ 680 h 680"/>
                <a:gd name="p0x3" fmla="*/ 0 w 4790"/>
                <a:gd name="p0y3" fmla="*/ 680 h 680"/>
                <a:gd name="p0x4" fmla="*/ 0 w 4790"/>
                <a:gd name="p0y4" fmla="*/ 0 h 6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51"/>
              </p:custDataLst>
            </p:nvPr>
          </p:nvSpPr>
          <p:spPr>
            <a:xfrm>
              <a:off x="7205" y="9144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任意多边形 54"/>
          <p:cNvSpPr/>
          <p:nvPr>
            <p:custDataLst>
              <p:tags r:id="rId52"/>
            </p:custDataLst>
          </p:nvPr>
        </p:nvSpPr>
        <p:spPr>
          <a:xfrm>
            <a:off x="5405120" y="5934710"/>
            <a:ext cx="1381125" cy="299085"/>
          </a:xfrm>
          <a:custGeom>
            <a:avLst/>
            <a:gdLst>
              <a:gd name="sw" fmla="*/ 1 w 2175"/>
              <a:gd name="sh" fmla="*/ 1 h 470"/>
              <a:gd name="mins" fmla="min sw sh"/>
              <a:gd name="dsw" fmla="+- 0 sw mins"/>
              <a:gd name="dsh" fmla="+- 0 sh mins"/>
              <a:gd name="p0x0" fmla="*/ 235 w 2175"/>
              <a:gd name="p0y0" fmla="*/ 0 h 470"/>
              <a:gd name="p0x1" fmla="*/ 1939 w 2175"/>
              <a:gd name="p0y1" fmla="*/ 0 h 470"/>
              <a:gd name="p0x2" fmla="*/ 2069 w 2175"/>
              <a:gd name="p0y2" fmla="*/ 0 h 470"/>
              <a:gd name="p0x3" fmla="*/ 2175 w 2175"/>
              <a:gd name="p0y3" fmla="*/ 105 h 470"/>
              <a:gd name="p0x4" fmla="*/ 2175 w 2175"/>
              <a:gd name="p0y4" fmla="*/ 235 h 470"/>
              <a:gd name="p0x5" fmla="*/ 2175 w 2175"/>
              <a:gd name="p0y5" fmla="*/ 365 h 470"/>
              <a:gd name="p0x6" fmla="*/ 2069 w 2175"/>
              <a:gd name="p0y6" fmla="*/ 470 h 470"/>
              <a:gd name="p0x7" fmla="*/ 1939 w 2175"/>
              <a:gd name="p0y7" fmla="*/ 470 h 470"/>
              <a:gd name="p0x8" fmla="*/ 235 w 2175"/>
              <a:gd name="p0y8" fmla="*/ 470 h 470"/>
              <a:gd name="p0x9" fmla="*/ 105 w 2175"/>
              <a:gd name="p0y9" fmla="*/ 470 h 470"/>
              <a:gd name="p0x10" fmla="*/ 0 w 2175"/>
              <a:gd name="p0y10" fmla="*/ 365 h 470"/>
              <a:gd name="p0x11" fmla="*/ 0 w 2175"/>
              <a:gd name="p0y11" fmla="*/ 235 h 470"/>
              <a:gd name="p0x12" fmla="*/ 0 w 2175"/>
              <a:gd name="p0y12" fmla="*/ 105 h 470"/>
              <a:gd name="p0x13" fmla="*/ 105 w 2175"/>
              <a:gd name="p0y13" fmla="*/ 0 h 470"/>
              <a:gd name="p0x14" fmla="*/ 235 w 2175"/>
              <a:gd name="p0y14" fmla="*/ 0 h 4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53"/>
            </p:custDataLst>
          </p:nvPr>
        </p:nvSpPr>
        <p:spPr>
          <a:xfrm>
            <a:off x="5486400" y="5967431"/>
            <a:ext cx="1371676" cy="23050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17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一至三级预警分级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4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>
            <p:custDataLst>
              <p:tags r:id="rId55"/>
            </p:custDataLst>
          </p:nvPr>
        </p:nvSpPr>
        <p:spPr>
          <a:xfrm>
            <a:off x="8340725" y="1343025"/>
            <a:ext cx="1162050" cy="276225"/>
          </a:xfrm>
          <a:custGeom>
            <a:avLst/>
            <a:gdLst>
              <a:gd name="sw" fmla="*/ 1 w 1830"/>
              <a:gd name="sh" fmla="*/ 1 h 435"/>
              <a:gd name="mins" fmla="min sw sh"/>
              <a:gd name="dsw" fmla="+- 0 sw mins"/>
              <a:gd name="dsh" fmla="+- 0 sh mins"/>
              <a:gd name="p0x0" fmla="*/ 217 w 1830"/>
              <a:gd name="p0y0" fmla="*/ 0 h 435"/>
              <a:gd name="p0x1" fmla="*/ 1612 w 1830"/>
              <a:gd name="p0y1" fmla="*/ 0 h 435"/>
              <a:gd name="p0x2" fmla="*/ 1732 w 1830"/>
              <a:gd name="p0y2" fmla="*/ 0 h 435"/>
              <a:gd name="p0x3" fmla="*/ 1830 w 1830"/>
              <a:gd name="p0y3" fmla="*/ 97 h 435"/>
              <a:gd name="p0x4" fmla="*/ 1830 w 1830"/>
              <a:gd name="p0y4" fmla="*/ 217 h 435"/>
              <a:gd name="p0x5" fmla="*/ 1830 w 1830"/>
              <a:gd name="p0y5" fmla="*/ 337 h 435"/>
              <a:gd name="p0x6" fmla="*/ 1732 w 1830"/>
              <a:gd name="p0y6" fmla="*/ 435 h 435"/>
              <a:gd name="p0x7" fmla="*/ 1612 w 1830"/>
              <a:gd name="p0y7" fmla="*/ 435 h 435"/>
              <a:gd name="p0x8" fmla="*/ 217 w 1830"/>
              <a:gd name="p0y8" fmla="*/ 435 h 435"/>
              <a:gd name="p0x9" fmla="*/ 97 w 1830"/>
              <a:gd name="p0y9" fmla="*/ 435 h 435"/>
              <a:gd name="p0x10" fmla="*/ 0 w 1830"/>
              <a:gd name="p0y10" fmla="*/ 337 h 435"/>
              <a:gd name="p0x11" fmla="*/ 0 w 1830"/>
              <a:gd name="p0y11" fmla="*/ 217 h 435"/>
              <a:gd name="p0x12" fmla="*/ 0 w 1830"/>
              <a:gd name="p0y12" fmla="*/ 97 h 435"/>
              <a:gd name="p0x13" fmla="*/ 97 w 1830"/>
              <a:gd name="p0y13" fmla="*/ 0 h 435"/>
              <a:gd name="p0x14" fmla="*/ 217 w 183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0" name="图片 59" descr="2d768bf6-b4a4-11f1-a064-a66c394533a3"/>
          <p:cNvPicPr/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33" r="33"/>
          <a:stretch>
            <a:fillRect/>
          </a:stretch>
        </p:blipFill>
        <p:spPr>
          <a:xfrm>
            <a:off x="8493125" y="1390650"/>
            <a:ext cx="152400" cy="15240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59"/>
            </p:custDataLst>
          </p:nvPr>
        </p:nvSpPr>
        <p:spPr>
          <a:xfrm>
            <a:off x="8645576" y="1381125"/>
            <a:ext cx="85732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 </a:t>
            </a:r>
            <a:r>
              <a:rPr lang="zh-CN"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实战案例</a:t>
            </a:r>
            <a:endParaRPr lang="zh-CN"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63" name="文本框 62"/>
          <p:cNvSpPr txBox="1"/>
          <p:nvPr>
            <p:custDataLst>
              <p:tags r:id="rId60"/>
            </p:custDataLst>
          </p:nvPr>
        </p:nvSpPr>
        <p:spPr>
          <a:xfrm>
            <a:off x="8340776" y="1755458"/>
            <a:ext cx="30729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chemeClr val="tx2"/>
                </a:solidFill>
                <a:cs typeface="+mn-lt"/>
              </a:rPr>
              <a:t>5</a:t>
            </a:r>
            <a:r>
              <a:rPr lang="zh-CN" altLang="en-US" sz="2100" b="1">
                <a:solidFill>
                  <a:schemeClr val="tx2"/>
                </a:solidFill>
                <a:cs typeface="+mn-lt"/>
              </a:rPr>
              <a:t>秒警报</a:t>
            </a:r>
            <a:r>
              <a:rPr lang="en-US" altLang="zh-CN" sz="2100" b="1">
                <a:solidFill>
                  <a:schemeClr val="tx2"/>
                </a:solidFill>
                <a:cs typeface="+mn-lt"/>
              </a:rPr>
              <a:t> · 15</a:t>
            </a:r>
            <a:r>
              <a:rPr lang="zh-CN" altLang="en-US" sz="2100" b="1">
                <a:solidFill>
                  <a:schemeClr val="tx2"/>
                </a:solidFill>
                <a:cs typeface="+mn-lt"/>
              </a:rPr>
              <a:t>分钟到场</a:t>
            </a:r>
            <a:endParaRPr lang="zh-CN" altLang="en-US"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4" name="文本框 63"/>
          <p:cNvSpPr txBox="1"/>
          <p:nvPr>
            <p:custDataLst>
              <p:tags r:id="rId61"/>
            </p:custDataLst>
          </p:nvPr>
        </p:nvSpPr>
        <p:spPr>
          <a:xfrm>
            <a:off x="8340776" y="2181225"/>
            <a:ext cx="30416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chemeClr val="tx2"/>
                </a:solidFill>
                <a:cs typeface="+mn-lt"/>
              </a:rPr>
              <a:t>邯郸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76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岁独居老人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凌晨晕眩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65" name="矩形 64"/>
          <p:cNvSpPr/>
          <p:nvPr>
            <p:custDataLst>
              <p:tags r:id="rId62"/>
            </p:custDataLst>
          </p:nvPr>
        </p:nvSpPr>
        <p:spPr>
          <a:xfrm>
            <a:off x="8340725" y="2562225"/>
            <a:ext cx="3041650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>
            <p:custDataLst>
              <p:tags r:id="rId63"/>
            </p:custDataLst>
          </p:nvPr>
        </p:nvSpPr>
        <p:spPr>
          <a:xfrm>
            <a:off x="8340776" y="3031484"/>
            <a:ext cx="3041675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邯郸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76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岁独居老人</a:t>
            </a:r>
            <a:r>
              <a:rPr sz="1500">
                <a:solidFill>
                  <a:srgbClr val="2A4A5A"/>
                </a:solidFill>
                <a:cs typeface="+mn-lt"/>
              </a:rPr>
              <a:t>凌晨晕眩，系统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秒内发出警报</a:t>
            </a:r>
            <a:r>
              <a:rPr sz="1500">
                <a:solidFill>
                  <a:srgbClr val="2A4A5A"/>
                </a:solidFill>
                <a:cs typeface="+mn-lt"/>
              </a:rPr>
              <a:t>，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15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分钟</a:t>
            </a:r>
            <a:r>
              <a:rPr sz="1500">
                <a:solidFill>
                  <a:srgbClr val="2A4A5A"/>
                </a:solidFill>
                <a:cs typeface="+mn-lt"/>
              </a:rPr>
              <a:t>后护理员赶到现场。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sp>
        <p:nvSpPr>
          <p:cNvPr id="67" name="任意多边形 66"/>
          <p:cNvSpPr/>
          <p:nvPr>
            <p:custDataLst>
              <p:tags r:id="rId64"/>
            </p:custDataLst>
          </p:nvPr>
        </p:nvSpPr>
        <p:spPr>
          <a:xfrm>
            <a:off x="8340725" y="4547870"/>
            <a:ext cx="1463675" cy="784225"/>
          </a:xfrm>
          <a:custGeom>
            <a:avLst/>
            <a:gdLst>
              <a:gd name="sw" fmla="*/ 1 w 2305"/>
              <a:gd name="sh" fmla="*/ 1 h 1234"/>
              <a:gd name="mins" fmla="min sw sh"/>
              <a:gd name="dsw" fmla="+- 0 sw mins"/>
              <a:gd name="dsh" fmla="+- 0 sh mins"/>
              <a:gd name="p0x0" fmla="*/ 210 w 2305"/>
              <a:gd name="p0y0" fmla="*/ 0 h 1234"/>
              <a:gd name="p0x1" fmla="*/ 2095 w 2305"/>
              <a:gd name="p0y1" fmla="*/ 0 h 1234"/>
              <a:gd name="p0x2" fmla="*/ 2211 w 2305"/>
              <a:gd name="p0y2" fmla="*/ 0 h 1234"/>
              <a:gd name="p0x3" fmla="*/ 2305 w 2305"/>
              <a:gd name="p0y3" fmla="*/ 94 h 1234"/>
              <a:gd name="p0x4" fmla="*/ 2305 w 2305"/>
              <a:gd name="p0y4" fmla="*/ 210 h 1234"/>
              <a:gd name="p0x5" fmla="*/ 2305 w 2305"/>
              <a:gd name="p0y5" fmla="*/ 1024 h 1234"/>
              <a:gd name="p0x6" fmla="*/ 2305 w 2305"/>
              <a:gd name="p0y6" fmla="*/ 1140 h 1234"/>
              <a:gd name="p0x7" fmla="*/ 2211 w 2305"/>
              <a:gd name="p0y7" fmla="*/ 1234 h 1234"/>
              <a:gd name="p0x8" fmla="*/ 2095 w 2305"/>
              <a:gd name="p0y8" fmla="*/ 1234 h 1234"/>
              <a:gd name="p0x9" fmla="*/ 210 w 2305"/>
              <a:gd name="p0y9" fmla="*/ 1234 h 1234"/>
              <a:gd name="p0x10" fmla="*/ 94 w 2305"/>
              <a:gd name="p0y10" fmla="*/ 1234 h 1234"/>
              <a:gd name="p0x11" fmla="*/ 0 w 2305"/>
              <a:gd name="p0y11" fmla="*/ 1140 h 1234"/>
              <a:gd name="p0x12" fmla="*/ 0 w 2305"/>
              <a:gd name="p0y12" fmla="*/ 1024 h 1234"/>
              <a:gd name="p0x13" fmla="*/ 0 w 2305"/>
              <a:gd name="p0y13" fmla="*/ 210 h 1234"/>
              <a:gd name="p0x14" fmla="*/ 0 w 2305"/>
              <a:gd name="p0y14" fmla="*/ 94 h 1234"/>
              <a:gd name="p0x15" fmla="*/ 94 w 2305"/>
              <a:gd name="p0y15" fmla="*/ 0 h 1234"/>
              <a:gd name="p0x16" fmla="*/ 210 w 2305"/>
              <a:gd name="p0y16" fmla="*/ 0 h 12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>
            <p:custDataLst>
              <p:tags r:id="rId65"/>
            </p:custDataLst>
          </p:nvPr>
        </p:nvSpPr>
        <p:spPr>
          <a:xfrm>
            <a:off x="8797681" y="4648019"/>
            <a:ext cx="549916" cy="29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1650" b="1">
                <a:solidFill>
                  <a:schemeClr val="accent1">
                    <a:lumMod val="56179"/>
                  </a:schemeClr>
                </a:solidFill>
                <a:cs typeface="+mn-lt"/>
              </a:rPr>
              <a:t>5</a:t>
            </a:r>
            <a:r>
              <a:rPr lang="zh-CN" sz="1650" b="1">
                <a:solidFill>
                  <a:schemeClr val="accent1">
                    <a:lumMod val="56179"/>
                  </a:schemeClr>
                </a:solidFill>
                <a:cs typeface="+mn-lt"/>
              </a:rPr>
              <a:t>秒</a:t>
            </a:r>
            <a:endParaRPr lang="zh-CN" sz="165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69" name="文本框 68"/>
          <p:cNvSpPr txBox="1"/>
          <p:nvPr>
            <p:custDataLst>
              <p:tags r:id="rId66"/>
            </p:custDataLst>
          </p:nvPr>
        </p:nvSpPr>
        <p:spPr>
          <a:xfrm>
            <a:off x="8691563" y="4931388"/>
            <a:ext cx="762076" cy="29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200">
                <a:solidFill>
                  <a:schemeClr val="accent1">
                    <a:lumMod val="56179"/>
                  </a:schemeClr>
                </a:solidFill>
                <a:cs typeface="+mn-lt"/>
              </a:rPr>
              <a:t>发出警报</a:t>
            </a:r>
            <a:endParaRPr sz="1200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70" name="任意多边形 69"/>
          <p:cNvSpPr/>
          <p:nvPr>
            <p:custDataLst>
              <p:tags r:id="rId67"/>
            </p:custDataLst>
          </p:nvPr>
        </p:nvSpPr>
        <p:spPr>
          <a:xfrm>
            <a:off x="9918700" y="4547870"/>
            <a:ext cx="1463675" cy="784225"/>
          </a:xfrm>
          <a:custGeom>
            <a:avLst/>
            <a:gdLst>
              <a:gd name="sw" fmla="*/ 1 w 2305"/>
              <a:gd name="sh" fmla="*/ 1 h 1234"/>
              <a:gd name="mins" fmla="min sw sh"/>
              <a:gd name="dsw" fmla="+- 0 sw mins"/>
              <a:gd name="dsh" fmla="+- 0 sh mins"/>
              <a:gd name="p0x0" fmla="*/ 210 w 2305"/>
              <a:gd name="p0y0" fmla="*/ 0 h 1234"/>
              <a:gd name="p0x1" fmla="*/ 2095 w 2305"/>
              <a:gd name="p0y1" fmla="*/ 0 h 1234"/>
              <a:gd name="p0x2" fmla="*/ 2211 w 2305"/>
              <a:gd name="p0y2" fmla="*/ 0 h 1234"/>
              <a:gd name="p0x3" fmla="*/ 2305 w 2305"/>
              <a:gd name="p0y3" fmla="*/ 94 h 1234"/>
              <a:gd name="p0x4" fmla="*/ 2305 w 2305"/>
              <a:gd name="p0y4" fmla="*/ 210 h 1234"/>
              <a:gd name="p0x5" fmla="*/ 2305 w 2305"/>
              <a:gd name="p0y5" fmla="*/ 1024 h 1234"/>
              <a:gd name="p0x6" fmla="*/ 2305 w 2305"/>
              <a:gd name="p0y6" fmla="*/ 1140 h 1234"/>
              <a:gd name="p0x7" fmla="*/ 2211 w 2305"/>
              <a:gd name="p0y7" fmla="*/ 1234 h 1234"/>
              <a:gd name="p0x8" fmla="*/ 2095 w 2305"/>
              <a:gd name="p0y8" fmla="*/ 1234 h 1234"/>
              <a:gd name="p0x9" fmla="*/ 210 w 2305"/>
              <a:gd name="p0y9" fmla="*/ 1234 h 1234"/>
              <a:gd name="p0x10" fmla="*/ 94 w 2305"/>
              <a:gd name="p0y10" fmla="*/ 1234 h 1234"/>
              <a:gd name="p0x11" fmla="*/ 0 w 2305"/>
              <a:gd name="p0y11" fmla="*/ 1140 h 1234"/>
              <a:gd name="p0x12" fmla="*/ 0 w 2305"/>
              <a:gd name="p0y12" fmla="*/ 1024 h 1234"/>
              <a:gd name="p0x13" fmla="*/ 0 w 2305"/>
              <a:gd name="p0y13" fmla="*/ 210 h 1234"/>
              <a:gd name="p0x14" fmla="*/ 0 w 2305"/>
              <a:gd name="p0y14" fmla="*/ 94 h 1234"/>
              <a:gd name="p0x15" fmla="*/ 94 w 2305"/>
              <a:gd name="p0y15" fmla="*/ 0 h 1234"/>
              <a:gd name="p0x16" fmla="*/ 210 w 2305"/>
              <a:gd name="p0y16" fmla="*/ 0 h 12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68"/>
            </p:custDataLst>
          </p:nvPr>
        </p:nvSpPr>
        <p:spPr>
          <a:xfrm>
            <a:off x="10310298" y="4648019"/>
            <a:ext cx="680666" cy="29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1650" b="1">
                <a:solidFill>
                  <a:schemeClr val="accent1">
                    <a:lumMod val="56179"/>
                  </a:schemeClr>
                </a:solidFill>
                <a:cs typeface="+mn-lt"/>
              </a:rPr>
              <a:t>15</a:t>
            </a:r>
            <a:r>
              <a:rPr lang="zh-CN" sz="1650" b="1">
                <a:solidFill>
                  <a:schemeClr val="accent1">
                    <a:lumMod val="56179"/>
                  </a:schemeClr>
                </a:solidFill>
                <a:cs typeface="+mn-lt"/>
              </a:rPr>
              <a:t>分</a:t>
            </a:r>
            <a:endParaRPr lang="zh-CN" sz="165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72" name="文本框 71"/>
          <p:cNvSpPr txBox="1"/>
          <p:nvPr>
            <p:custDataLst>
              <p:tags r:id="rId69"/>
            </p:custDataLst>
          </p:nvPr>
        </p:nvSpPr>
        <p:spPr>
          <a:xfrm>
            <a:off x="10193389" y="4931388"/>
            <a:ext cx="914476" cy="29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200">
                <a:solidFill>
                  <a:schemeClr val="accent1">
                    <a:lumMod val="56179"/>
                  </a:schemeClr>
                </a:solidFill>
                <a:cs typeface="+mn-lt"/>
              </a:rPr>
              <a:t>护理员到场</a:t>
            </a:r>
            <a:endParaRPr sz="1200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8340725" y="5806440"/>
            <a:ext cx="3041650" cy="431800"/>
            <a:chOff x="13135" y="9144"/>
            <a:chExt cx="4790" cy="680"/>
          </a:xfrm>
        </p:grpSpPr>
        <p:sp>
          <p:nvSpPr>
            <p:cNvPr id="73" name="任意多边形 72"/>
            <p:cNvSpPr/>
            <p:nvPr>
              <p:custDataLst>
                <p:tags r:id="rId70"/>
              </p:custDataLst>
            </p:nvPr>
          </p:nvSpPr>
          <p:spPr>
            <a:xfrm>
              <a:off x="13135" y="9144"/>
              <a:ext cx="4790" cy="681"/>
            </a:xfrm>
            <a:custGeom>
              <a:avLst/>
              <a:gdLst>
                <a:gd name="sw" fmla="*/ 1 w 4790"/>
                <a:gd name="sh" fmla="*/ 1 h 680"/>
                <a:gd name="mins" fmla="min sw sh"/>
                <a:gd name="dsw" fmla="+- 0 sw mins"/>
                <a:gd name="dsh" fmla="+- 0 sh mins"/>
                <a:gd name="p0x0" fmla="*/ 0 w 4790"/>
                <a:gd name="p0y0" fmla="*/ 0 h 680"/>
                <a:gd name="p0x1" fmla="*/ 4790 w 4790"/>
                <a:gd name="p0y1" fmla="*/ 0 h 680"/>
                <a:gd name="p0x2" fmla="*/ 4790 w 4790"/>
                <a:gd name="p0y2" fmla="*/ 680 h 680"/>
                <a:gd name="p0x3" fmla="*/ 0 w 4790"/>
                <a:gd name="p0y3" fmla="*/ 680 h 680"/>
                <a:gd name="p0x4" fmla="*/ 0 w 4790"/>
                <a:gd name="p0y4" fmla="*/ 0 h 6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71"/>
              </p:custDataLst>
            </p:nvPr>
          </p:nvSpPr>
          <p:spPr>
            <a:xfrm>
              <a:off x="13135" y="9144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6" name="任意多边形 75"/>
          <p:cNvSpPr/>
          <p:nvPr>
            <p:custDataLst>
              <p:tags r:id="rId72"/>
            </p:custDataLst>
          </p:nvPr>
        </p:nvSpPr>
        <p:spPr>
          <a:xfrm>
            <a:off x="9323070" y="5934710"/>
            <a:ext cx="1076325" cy="299085"/>
          </a:xfrm>
          <a:custGeom>
            <a:avLst/>
            <a:gdLst>
              <a:gd name="sw" fmla="*/ 1 w 1695"/>
              <a:gd name="sh" fmla="*/ 1 h 470"/>
              <a:gd name="mins" fmla="min sw sh"/>
              <a:gd name="dsw" fmla="+- 0 sw mins"/>
              <a:gd name="dsh" fmla="+- 0 sh mins"/>
              <a:gd name="p0x0" fmla="*/ 235 w 1695"/>
              <a:gd name="p0y0" fmla="*/ 0 h 470"/>
              <a:gd name="p0x1" fmla="*/ 1459 w 1695"/>
              <a:gd name="p0y1" fmla="*/ 0 h 470"/>
              <a:gd name="p0x2" fmla="*/ 1589 w 1695"/>
              <a:gd name="p0y2" fmla="*/ 0 h 470"/>
              <a:gd name="p0x3" fmla="*/ 1695 w 1695"/>
              <a:gd name="p0y3" fmla="*/ 105 h 470"/>
              <a:gd name="p0x4" fmla="*/ 1695 w 1695"/>
              <a:gd name="p0y4" fmla="*/ 235 h 470"/>
              <a:gd name="p0x5" fmla="*/ 1695 w 1695"/>
              <a:gd name="p0y5" fmla="*/ 365 h 470"/>
              <a:gd name="p0x6" fmla="*/ 1589 w 1695"/>
              <a:gd name="p0y6" fmla="*/ 470 h 470"/>
              <a:gd name="p0x7" fmla="*/ 1459 w 1695"/>
              <a:gd name="p0y7" fmla="*/ 470 h 470"/>
              <a:gd name="p0x8" fmla="*/ 235 w 1695"/>
              <a:gd name="p0y8" fmla="*/ 470 h 470"/>
              <a:gd name="p0x9" fmla="*/ 105 w 1695"/>
              <a:gd name="p0y9" fmla="*/ 470 h 470"/>
              <a:gd name="p0x10" fmla="*/ 0 w 1695"/>
              <a:gd name="p0y10" fmla="*/ 365 h 470"/>
              <a:gd name="p0x11" fmla="*/ 0 w 1695"/>
              <a:gd name="p0y11" fmla="*/ 235 h 470"/>
              <a:gd name="p0x12" fmla="*/ 0 w 1695"/>
              <a:gd name="p0y12" fmla="*/ 105 h 470"/>
              <a:gd name="p0x13" fmla="*/ 105 w 1695"/>
              <a:gd name="p0y13" fmla="*/ 0 h 470"/>
              <a:gd name="p0x14" fmla="*/ 235 w 1695"/>
              <a:gd name="p0y14" fmla="*/ 0 h 4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>
            <p:custDataLst>
              <p:tags r:id="rId73"/>
            </p:custDataLst>
          </p:nvPr>
        </p:nvSpPr>
        <p:spPr>
          <a:xfrm>
            <a:off x="9404376" y="5967431"/>
            <a:ext cx="1066876" cy="23050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17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黄金救援窗口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82165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231231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  <a:endParaRPr sz="90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64188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设备选型</a:t>
            </a:r>
            <a:endParaRPr sz="42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26660"/>
            <a:ext cx="2136775" cy="9525"/>
          </a:xfrm>
          <a:prstGeom prst="rect">
            <a:avLst/>
          </a:prstGeom>
          <a:solidFill>
            <a:schemeClr val="accent4">
              <a:lumMod val="48820"/>
              <a:lumOff val="5118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555331"/>
            <a:ext cx="23279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7480"/>
                </a:solidFill>
                <a:cs typeface="+mn-lt"/>
              </a:rPr>
              <a:t>平台为中枢，设备为触角</a:t>
            </a:r>
            <a:endParaRPr sz="1500" spc="30">
              <a:solidFill>
                <a:srgbClr val="5C7480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8595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90500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四层技术架构支撑整体方案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10 w 4065"/>
              <a:gd name="p0y0" fmla="*/ 0 h 8445"/>
              <a:gd name="p0x1" fmla="*/ 3855 w 4065"/>
              <a:gd name="p0y1" fmla="*/ 0 h 8445"/>
              <a:gd name="p0x2" fmla="*/ 3970 w 4065"/>
              <a:gd name="p0y2" fmla="*/ 0 h 8445"/>
              <a:gd name="p0x3" fmla="*/ 4065 w 4065"/>
              <a:gd name="p0y3" fmla="*/ 94 h 8445"/>
              <a:gd name="p0x4" fmla="*/ 4065 w 4065"/>
              <a:gd name="p0y4" fmla="*/ 210 h 8445"/>
              <a:gd name="p0x5" fmla="*/ 4065 w 4065"/>
              <a:gd name="p0y5" fmla="*/ 8235 h 8445"/>
              <a:gd name="p0x6" fmla="*/ 4065 w 4065"/>
              <a:gd name="p0y6" fmla="*/ 8350 h 8445"/>
              <a:gd name="p0x7" fmla="*/ 3970 w 4065"/>
              <a:gd name="p0y7" fmla="*/ 8445 h 8445"/>
              <a:gd name="p0x8" fmla="*/ 3855 w 4065"/>
              <a:gd name="p0y8" fmla="*/ 8445 h 8445"/>
              <a:gd name="p0x9" fmla="*/ 210 w 4065"/>
              <a:gd name="p0y9" fmla="*/ 8445 h 8445"/>
              <a:gd name="p0x10" fmla="*/ 94 w 4065"/>
              <a:gd name="p0y10" fmla="*/ 8445 h 8445"/>
              <a:gd name="p0x11" fmla="*/ 0 w 4065"/>
              <a:gd name="p0y11" fmla="*/ 8350 h 8445"/>
              <a:gd name="p0x12" fmla="*/ 0 w 4065"/>
              <a:gd name="p0y12" fmla="*/ 8235 h 8445"/>
              <a:gd name="p0x13" fmla="*/ 0 w 4065"/>
              <a:gd name="p0y13" fmla="*/ 210 h 8445"/>
              <a:gd name="p0x14" fmla="*/ 0 w 4065"/>
              <a:gd name="p0y14" fmla="*/ 94 h 8445"/>
              <a:gd name="p0x15" fmla="*/ 94 w 4065"/>
              <a:gd name="p0y15" fmla="*/ 0 h 8445"/>
              <a:gd name="p0x16" fmla="*/ 21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2b015f71-b4a4-11f1-9e3d-ea9cd3b0b84b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228725" y="129349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感知层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17240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71525" y="3267075"/>
            <a:ext cx="2095500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毫米波雷达</a:t>
            </a:r>
            <a:r>
              <a:rPr sz="1500">
                <a:solidFill>
                  <a:srgbClr val="5C7480"/>
                </a:solidFill>
                <a:cs typeface="+mn-lt"/>
              </a:rPr>
              <a:t>、智能床垫、手环、门磁、环境传感器，采集</a:t>
            </a:r>
            <a:r>
              <a:rPr sz="1500" b="1">
                <a:solidFill>
                  <a:schemeClr val="tx2"/>
                </a:solidFill>
                <a:cs typeface="+mn-lt"/>
              </a:rPr>
              <a:t>老人状态与环境数据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59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953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D5E79"/>
                </a:solidFill>
                <a:cs typeface="+mn-lt"/>
              </a:rPr>
              <a:t>四层体系</a:t>
            </a:r>
            <a:endParaRPr sz="1200">
              <a:solidFill>
                <a:srgbClr val="1D5E79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3953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10 w 4065"/>
              <a:gd name="p0y0" fmla="*/ 0 h 8445"/>
              <a:gd name="p0x1" fmla="*/ 3855 w 4065"/>
              <a:gd name="p0y1" fmla="*/ 0 h 8445"/>
              <a:gd name="p0x2" fmla="*/ 3970 w 4065"/>
              <a:gd name="p0y2" fmla="*/ 0 h 8445"/>
              <a:gd name="p0x3" fmla="*/ 4065 w 4065"/>
              <a:gd name="p0y3" fmla="*/ 94 h 8445"/>
              <a:gd name="p0x4" fmla="*/ 4065 w 4065"/>
              <a:gd name="p0y4" fmla="*/ 210 h 8445"/>
              <a:gd name="p0x5" fmla="*/ 4065 w 4065"/>
              <a:gd name="p0y5" fmla="*/ 8235 h 8445"/>
              <a:gd name="p0x6" fmla="*/ 4065 w 4065"/>
              <a:gd name="p0y6" fmla="*/ 8350 h 8445"/>
              <a:gd name="p0x7" fmla="*/ 3970 w 4065"/>
              <a:gd name="p0y7" fmla="*/ 8445 h 8445"/>
              <a:gd name="p0x8" fmla="*/ 3855 w 4065"/>
              <a:gd name="p0y8" fmla="*/ 8445 h 8445"/>
              <a:gd name="p0x9" fmla="*/ 210 w 4065"/>
              <a:gd name="p0y9" fmla="*/ 8445 h 8445"/>
              <a:gd name="p0x10" fmla="*/ 94 w 4065"/>
              <a:gd name="p0y10" fmla="*/ 8445 h 8445"/>
              <a:gd name="p0x11" fmla="*/ 0 w 4065"/>
              <a:gd name="p0y11" fmla="*/ 8350 h 8445"/>
              <a:gd name="p0x12" fmla="*/ 0 w 4065"/>
              <a:gd name="p0y12" fmla="*/ 8235 h 8445"/>
              <a:gd name="p0x13" fmla="*/ 0 w 4065"/>
              <a:gd name="p0y13" fmla="*/ 210 h 8445"/>
              <a:gd name="p0x14" fmla="*/ 0 w 4065"/>
              <a:gd name="p0y14" fmla="*/ 94 h 8445"/>
              <a:gd name="p0x15" fmla="*/ 94 w 4065"/>
              <a:gd name="p0y15" fmla="*/ 0 h 8445"/>
              <a:gd name="p0x16" fmla="*/ 21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5909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2b015f6b-b4a4-11f1-9e3d-ea9cd3b0b84b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657600" y="1371600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048125" y="129349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网络层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3590925" y="17240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3590925" y="3419475"/>
            <a:ext cx="21907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chemeClr val="tx2"/>
                </a:solidFill>
                <a:cs typeface="+mn-lt"/>
              </a:rPr>
              <a:t>5G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、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Wi-Fi 6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、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LoRaWAN</a:t>
            </a:r>
            <a:r>
              <a:rPr lang="en-US" altLang="zh-CN" sz="1500">
                <a:solidFill>
                  <a:srgbClr val="5C7480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5C7480"/>
                </a:solidFill>
                <a:cs typeface="+mn-lt"/>
              </a:rPr>
              <a:t>多协议融合，实现</a:t>
            </a:r>
            <a:r>
              <a:rPr sz="1500" b="1">
                <a:solidFill>
                  <a:schemeClr val="tx2"/>
                </a:solidFill>
                <a:cs typeface="+mn-lt"/>
              </a:rPr>
              <a:t>数据互通与边缘计算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35953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37147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D5E79"/>
                </a:solidFill>
                <a:cs typeface="+mn-lt"/>
              </a:rPr>
              <a:t>四层体系</a:t>
            </a:r>
            <a:endParaRPr sz="1200">
              <a:solidFill>
                <a:srgbClr val="1D5E79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62147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10 w 4065"/>
              <a:gd name="p0y0" fmla="*/ 0 h 8445"/>
              <a:gd name="p0x1" fmla="*/ 3855 w 4065"/>
              <a:gd name="p0y1" fmla="*/ 0 h 8445"/>
              <a:gd name="p0x2" fmla="*/ 3970 w 4065"/>
              <a:gd name="p0y2" fmla="*/ 0 h 8445"/>
              <a:gd name="p0x3" fmla="*/ 4065 w 4065"/>
              <a:gd name="p0y3" fmla="*/ 94 h 8445"/>
              <a:gd name="p0x4" fmla="*/ 4065 w 4065"/>
              <a:gd name="p0y4" fmla="*/ 210 h 8445"/>
              <a:gd name="p0x5" fmla="*/ 4065 w 4065"/>
              <a:gd name="p0y5" fmla="*/ 8235 h 8445"/>
              <a:gd name="p0x6" fmla="*/ 4065 w 4065"/>
              <a:gd name="p0y6" fmla="*/ 8350 h 8445"/>
              <a:gd name="p0x7" fmla="*/ 3970 w 4065"/>
              <a:gd name="p0y7" fmla="*/ 8445 h 8445"/>
              <a:gd name="p0x8" fmla="*/ 3855 w 4065"/>
              <a:gd name="p0y8" fmla="*/ 8445 h 8445"/>
              <a:gd name="p0x9" fmla="*/ 210 w 4065"/>
              <a:gd name="p0y9" fmla="*/ 8445 h 8445"/>
              <a:gd name="p0x10" fmla="*/ 94 w 4065"/>
              <a:gd name="p0y10" fmla="*/ 8445 h 8445"/>
              <a:gd name="p0x11" fmla="*/ 0 w 4065"/>
              <a:gd name="p0y11" fmla="*/ 8350 h 8445"/>
              <a:gd name="p0x12" fmla="*/ 0 w 4065"/>
              <a:gd name="p0y12" fmla="*/ 8235 h 8445"/>
              <a:gd name="p0x13" fmla="*/ 0 w 4065"/>
              <a:gd name="p0y13" fmla="*/ 210 h 8445"/>
              <a:gd name="p0x14" fmla="*/ 0 w 4065"/>
              <a:gd name="p0y14" fmla="*/ 94 h 8445"/>
              <a:gd name="p0x15" fmla="*/ 94 w 4065"/>
              <a:gd name="p0y15" fmla="*/ 0 h 8445"/>
              <a:gd name="p0x16" fmla="*/ 21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64103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2b016032-b4a4-11f1-9e3d-ea9cd3b0b84b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6477000" y="1371600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6867525" y="129349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平台层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6410325" y="17240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6410325" y="3419475"/>
            <a:ext cx="20955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数据中台汇聚</a:t>
            </a:r>
            <a:r>
              <a:rPr sz="1500" b="1">
                <a:solidFill>
                  <a:schemeClr val="tx2"/>
                </a:solidFill>
                <a:cs typeface="+mn-lt"/>
              </a:rPr>
              <a:t>健康档案、行为数据与服务记录</a:t>
            </a:r>
            <a:r>
              <a:rPr sz="1500">
                <a:solidFill>
                  <a:srgbClr val="5C7480"/>
                </a:solidFill>
                <a:cs typeface="+mn-lt"/>
              </a:rPr>
              <a:t>，形成老人</a:t>
            </a:r>
            <a:r>
              <a:rPr sz="1500" b="1">
                <a:solidFill>
                  <a:schemeClr val="tx2"/>
                </a:solidFill>
                <a:cs typeface="+mn-lt"/>
              </a:rPr>
              <a:t>数字孪生模型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64147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65341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D5E79"/>
                </a:solidFill>
                <a:cs typeface="+mn-lt"/>
              </a:rPr>
              <a:t>四层体系</a:t>
            </a:r>
            <a:endParaRPr sz="1200">
              <a:solidFill>
                <a:srgbClr val="1D5E79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2"/>
            </p:custDataLst>
          </p:nvPr>
        </p:nvSpPr>
        <p:spPr>
          <a:xfrm>
            <a:off x="90341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10 w 4065"/>
              <a:gd name="p0y0" fmla="*/ 0 h 8445"/>
              <a:gd name="p0x1" fmla="*/ 3855 w 4065"/>
              <a:gd name="p0y1" fmla="*/ 0 h 8445"/>
              <a:gd name="p0x2" fmla="*/ 3970 w 4065"/>
              <a:gd name="p0y2" fmla="*/ 0 h 8445"/>
              <a:gd name="p0x3" fmla="*/ 4065 w 4065"/>
              <a:gd name="p0y3" fmla="*/ 94 h 8445"/>
              <a:gd name="p0x4" fmla="*/ 4065 w 4065"/>
              <a:gd name="p0y4" fmla="*/ 210 h 8445"/>
              <a:gd name="p0x5" fmla="*/ 4065 w 4065"/>
              <a:gd name="p0y5" fmla="*/ 8235 h 8445"/>
              <a:gd name="p0x6" fmla="*/ 4065 w 4065"/>
              <a:gd name="p0y6" fmla="*/ 8350 h 8445"/>
              <a:gd name="p0x7" fmla="*/ 3970 w 4065"/>
              <a:gd name="p0y7" fmla="*/ 8445 h 8445"/>
              <a:gd name="p0x8" fmla="*/ 3855 w 4065"/>
              <a:gd name="p0y8" fmla="*/ 8445 h 8445"/>
              <a:gd name="p0x9" fmla="*/ 210 w 4065"/>
              <a:gd name="p0y9" fmla="*/ 8445 h 8445"/>
              <a:gd name="p0x10" fmla="*/ 94 w 4065"/>
              <a:gd name="p0y10" fmla="*/ 8445 h 8445"/>
              <a:gd name="p0x11" fmla="*/ 0 w 4065"/>
              <a:gd name="p0y11" fmla="*/ 8350 h 8445"/>
              <a:gd name="p0x12" fmla="*/ 0 w 4065"/>
              <a:gd name="p0y12" fmla="*/ 8235 h 8445"/>
              <a:gd name="p0x13" fmla="*/ 0 w 4065"/>
              <a:gd name="p0y13" fmla="*/ 210 h 8445"/>
              <a:gd name="p0x14" fmla="*/ 0 w 4065"/>
              <a:gd name="p0y14" fmla="*/ 94 h 8445"/>
              <a:gd name="p0x15" fmla="*/ 94 w 4065"/>
              <a:gd name="p0y15" fmla="*/ 0 h 8445"/>
              <a:gd name="p0x16" fmla="*/ 21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92297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2b01606a-b4a4-11f1-9e3d-ea9cd3b0b84b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9296400" y="1371600"/>
            <a:ext cx="209550" cy="20955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9686925" y="129349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应用层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38"/>
            </p:custDataLst>
          </p:nvPr>
        </p:nvSpPr>
        <p:spPr>
          <a:xfrm>
            <a:off x="9229725" y="17240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9"/>
            </p:custDataLst>
          </p:nvPr>
        </p:nvSpPr>
        <p:spPr>
          <a:xfrm>
            <a:off x="9229725" y="3419475"/>
            <a:ext cx="21907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面向</a:t>
            </a:r>
            <a:r>
              <a:rPr sz="1500" b="1">
                <a:solidFill>
                  <a:schemeClr val="tx2"/>
                </a:solidFill>
                <a:cs typeface="+mn-lt"/>
              </a:rPr>
              <a:t>管理方、护理员、家属与监管部门</a:t>
            </a:r>
            <a:r>
              <a:rPr lang="zh-CN" sz="1500">
                <a:solidFill>
                  <a:srgbClr val="5C7480"/>
                </a:solidFill>
                <a:cs typeface="+mn-lt"/>
              </a:rPr>
              <a:t>，提供</a:t>
            </a:r>
            <a:r>
              <a:rPr lang="en-US" altLang="zh-CN" sz="1500">
                <a:solidFill>
                  <a:srgbClr val="5C7480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PC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端、移动端与大屏</a:t>
            </a:r>
            <a:r>
              <a:rPr sz="1500">
                <a:solidFill>
                  <a:srgbClr val="5C7480"/>
                </a:solidFill>
                <a:cs typeface="+mn-lt"/>
              </a:rPr>
              <a:t>入口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0"/>
            </p:custDataLst>
          </p:nvPr>
        </p:nvSpPr>
        <p:spPr>
          <a:xfrm>
            <a:off x="92341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1"/>
            </p:custDataLst>
          </p:nvPr>
        </p:nvSpPr>
        <p:spPr>
          <a:xfrm>
            <a:off x="93535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D5E79"/>
                </a:solidFill>
                <a:cs typeface="+mn-lt"/>
              </a:rPr>
              <a:t>四层体系</a:t>
            </a:r>
            <a:endParaRPr sz="1200">
              <a:solidFill>
                <a:srgbClr val="1D5E79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感知层首选毫米波雷达无感监测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609725"/>
          </a:xfrm>
          <a:custGeom>
            <a:avLst/>
            <a:gdLst>
              <a:gd name="sw" fmla="*/ 1 w 17385"/>
              <a:gd name="sh" fmla="*/ 1 h 2535"/>
              <a:gd name="mins" fmla="min sw sh"/>
              <a:gd name="dsw" fmla="+- 0 sw mins"/>
              <a:gd name="dsh" fmla="+- 0 sh mins"/>
              <a:gd name="p0x0" fmla="*/ 300 w 17385"/>
              <a:gd name="p0y0" fmla="*/ 0 h 2535"/>
              <a:gd name="p0x1" fmla="*/ 17085 w 17385"/>
              <a:gd name="p0y1" fmla="*/ 0 h 2535"/>
              <a:gd name="p0x2" fmla="*/ 17250 w 17385"/>
              <a:gd name="p0y2" fmla="*/ 0 h 2535"/>
              <a:gd name="p0x3" fmla="*/ 17385 w 17385"/>
              <a:gd name="p0y3" fmla="*/ 134 h 2535"/>
              <a:gd name="p0x4" fmla="*/ 17385 w 17385"/>
              <a:gd name="p0y4" fmla="*/ 300 h 2535"/>
              <a:gd name="p0x5" fmla="*/ 17385 w 17385"/>
              <a:gd name="p0y5" fmla="*/ 2235 h 2535"/>
              <a:gd name="p0x6" fmla="*/ 17385 w 17385"/>
              <a:gd name="p0y6" fmla="*/ 2400 h 2535"/>
              <a:gd name="p0x7" fmla="*/ 17250 w 17385"/>
              <a:gd name="p0y7" fmla="*/ 2535 h 2535"/>
              <a:gd name="p0x8" fmla="*/ 17085 w 17385"/>
              <a:gd name="p0y8" fmla="*/ 2535 h 2535"/>
              <a:gd name="p0x9" fmla="*/ 300 w 17385"/>
              <a:gd name="p0y9" fmla="*/ 2535 h 2535"/>
              <a:gd name="p0x10" fmla="*/ 134 w 17385"/>
              <a:gd name="p0y10" fmla="*/ 2535 h 2535"/>
              <a:gd name="p0x11" fmla="*/ 0 w 17385"/>
              <a:gd name="p0y11" fmla="*/ 2400 h 2535"/>
              <a:gd name="p0x12" fmla="*/ 0 w 17385"/>
              <a:gd name="p0y12" fmla="*/ 2235 h 2535"/>
              <a:gd name="p0x13" fmla="*/ 0 w 17385"/>
              <a:gd name="p0y13" fmla="*/ 300 h 2535"/>
              <a:gd name="p0x14" fmla="*/ 0 w 17385"/>
              <a:gd name="p0y14" fmla="*/ 134 h 2535"/>
              <a:gd name="p0x15" fmla="*/ 134 w 17385"/>
              <a:gd name="p0y15" fmla="*/ 0 h 2535"/>
              <a:gd name="p0x16" fmla="*/ 300 w 17385"/>
              <a:gd name="p0y16" fmla="*/ 0 h 25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171450" dist="38100" dir="5399999" algn="ctr" rotWithShape="0">
              <a:schemeClr val="accent1">
                <a:alpha val="14118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581025" y="1114425"/>
            <a:ext cx="11029950" cy="580390"/>
            <a:chOff x="915" y="1755"/>
            <a:chExt cx="17370" cy="91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15" y="1755"/>
              <a:ext cx="17370" cy="915"/>
            </a:xfrm>
            <a:custGeom>
              <a:avLst/>
              <a:gdLst>
                <a:gd name="sw" fmla="*/ 1 w 17370"/>
                <a:gd name="sh" fmla="*/ 1 h 915"/>
                <a:gd name="mins" fmla="min sw sh"/>
                <a:gd name="dsw" fmla="+- 0 sw mins"/>
                <a:gd name="dsh" fmla="+- 0 sh mins"/>
                <a:gd name="p0x0" fmla="*/ 0 w 17370"/>
                <a:gd name="p0y0" fmla="*/ 0 h 915"/>
                <a:gd name="p0x1" fmla="*/ 17370 w 17370"/>
                <a:gd name="p0y1" fmla="*/ 0 h 915"/>
                <a:gd name="p0x2" fmla="*/ 17370 w 17370"/>
                <a:gd name="p0y2" fmla="*/ 915 h 915"/>
                <a:gd name="p0x3" fmla="*/ 0 w 17370"/>
                <a:gd name="p0y3" fmla="*/ 915 h 915"/>
                <a:gd name="p0x4" fmla="*/ 0 w 17370"/>
                <a:gd name="p0y4" fmla="*/ 0 h 915"/>
              </a:gdLst>
              <a:ahLst/>
              <a:cxnLst/>
              <a:pathLst>
                <a:path w="17370" h="915">
                  <a:moveTo>
                    <a:pt x="300" y="0"/>
                  </a:moveTo>
                  <a:lnTo>
                    <a:pt x="17070" y="0"/>
                  </a:lnTo>
                  <a:cubicBezTo>
                    <a:pt x="17236" y="0"/>
                    <a:pt x="17370" y="134"/>
                    <a:pt x="17370" y="300"/>
                  </a:cubicBezTo>
                  <a:lnTo>
                    <a:pt x="17370" y="915"/>
                  </a:lnTo>
                  <a:lnTo>
                    <a:pt x="0" y="915"/>
                  </a:lnTo>
                  <a:lnTo>
                    <a:pt x="0" y="300"/>
                  </a:lnTo>
                  <a:cubicBezTo>
                    <a:pt x="0" y="134"/>
                    <a:pt x="134" y="0"/>
                    <a:pt x="300" y="0"/>
                  </a:cubicBezTo>
                  <a:close/>
                </a:path>
              </a:pathLst>
            </a:custGeom>
            <a:solidFill>
              <a:srgbClr val="DCEAF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15" y="2655"/>
              <a:ext cx="17370" cy="15"/>
            </a:xfrm>
            <a:custGeom>
              <a:avLst/>
              <a:gdLst>
                <a:gd name="sw" fmla="*/ 1 w 17370"/>
                <a:gd name="sh" fmla="*/ 1 h 15"/>
                <a:gd name="mins" fmla="min sw sh"/>
                <a:gd name="dsw" fmla="+- 0 sw mins"/>
                <a:gd name="dsh" fmla="+- 0 sh mins"/>
                <a:gd name="p0x0" fmla="*/ 17370 w 17370"/>
                <a:gd name="p0y0" fmla="*/ 15 h 15"/>
                <a:gd name="p0x1" fmla="*/ 0 w 17370"/>
                <a:gd name="p0y1" fmla="*/ 15 h 15"/>
                <a:gd name="p0x2" fmla="*/ 0 w 17370"/>
                <a:gd name="p0y2" fmla="*/ 0 h 15"/>
                <a:gd name="p0x3" fmla="*/ 17370 w 17370"/>
                <a:gd name="p0y3" fmla="*/ 0 h 15"/>
                <a:gd name="p0x4" fmla="*/ 17370 w 17370"/>
                <a:gd name="p0y4" fmla="*/ 15 h 15"/>
              </a:gdLst>
              <a:ahLst/>
              <a:cxnLst/>
              <a:pathLst>
                <a:path w="17370" h="15">
                  <a:moveTo>
                    <a:pt x="17370" y="0"/>
                  </a:moveTo>
                  <a:lnTo>
                    <a:pt x="173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7370" y="0"/>
                  </a:ln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428615" y="12287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5495290" y="1290320"/>
            <a:ext cx="209550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848274" y="1250156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accent1">
                    <a:lumMod val="56179"/>
                  </a:schemeClr>
                </a:solidFill>
                <a:cs typeface="+mn-lt"/>
              </a:rPr>
              <a:t>一机双能</a:t>
            </a:r>
            <a:endParaRPr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33425" y="1995170"/>
            <a:ext cx="5305425" cy="419100"/>
          </a:xfrm>
          <a:custGeom>
            <a:avLst/>
            <a:gdLst>
              <a:gd name="sw" fmla="*/ 1 w 8355"/>
              <a:gd name="sh" fmla="*/ 1 h 660"/>
              <a:gd name="mins" fmla="min sw sh"/>
              <a:gd name="dsw" fmla="+- 0 sw mins"/>
              <a:gd name="dsh" fmla="+- 0 sh mins"/>
              <a:gd name="p0x0" fmla="*/ 210 w 8355"/>
              <a:gd name="p0y0" fmla="*/ 0 h 660"/>
              <a:gd name="p0x1" fmla="*/ 8145 w 8355"/>
              <a:gd name="p0y1" fmla="*/ 0 h 660"/>
              <a:gd name="p0x2" fmla="*/ 8260 w 8355"/>
              <a:gd name="p0y2" fmla="*/ 0 h 660"/>
              <a:gd name="p0x3" fmla="*/ 8355 w 8355"/>
              <a:gd name="p0y3" fmla="*/ 94 h 660"/>
              <a:gd name="p0x4" fmla="*/ 8355 w 8355"/>
              <a:gd name="p0y4" fmla="*/ 210 h 660"/>
              <a:gd name="p0x5" fmla="*/ 8355 w 8355"/>
              <a:gd name="p0y5" fmla="*/ 450 h 660"/>
              <a:gd name="p0x6" fmla="*/ 8355 w 8355"/>
              <a:gd name="p0y6" fmla="*/ 565 h 660"/>
              <a:gd name="p0x7" fmla="*/ 8260 w 8355"/>
              <a:gd name="p0y7" fmla="*/ 660 h 660"/>
              <a:gd name="p0x8" fmla="*/ 8145 w 8355"/>
              <a:gd name="p0y8" fmla="*/ 660 h 660"/>
              <a:gd name="p0x9" fmla="*/ 210 w 8355"/>
              <a:gd name="p0y9" fmla="*/ 660 h 660"/>
              <a:gd name="p0x10" fmla="*/ 94 w 8355"/>
              <a:gd name="p0y10" fmla="*/ 660 h 660"/>
              <a:gd name="p0x11" fmla="*/ 0 w 8355"/>
              <a:gd name="p0y11" fmla="*/ 565 h 660"/>
              <a:gd name="p0x12" fmla="*/ 0 w 8355"/>
              <a:gd name="p0y12" fmla="*/ 450 h 660"/>
              <a:gd name="p0x13" fmla="*/ 0 w 8355"/>
              <a:gd name="p0y13" fmla="*/ 210 h 660"/>
              <a:gd name="p0x14" fmla="*/ 0 w 8355"/>
              <a:gd name="p0y14" fmla="*/ 94 h 660"/>
              <a:gd name="p0x15" fmla="*/ 94 w 8355"/>
              <a:gd name="p0y15" fmla="*/ 0 h 660"/>
              <a:gd name="p0x16" fmla="*/ 210 w 8355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847725" y="20713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7143" b="-7143"/>
          <a:stretch>
            <a:fillRect/>
          </a:stretch>
        </p:blipFill>
        <p:spPr>
          <a:xfrm>
            <a:off x="904875" y="2128520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1228725" y="2084070"/>
            <a:ext cx="3420294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chemeClr val="tx2"/>
                </a:solidFill>
                <a:cs typeface="+mn-lt"/>
              </a:rPr>
              <a:t>安全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+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健康</a:t>
            </a:r>
            <a:r>
              <a:rPr lang="en-US" sz="1350">
                <a:solidFill>
                  <a:schemeClr val="tx2"/>
                </a:solidFill>
                <a:cs typeface="+mn-lt"/>
              </a:rPr>
              <a:t> </a:t>
            </a:r>
            <a:r>
              <a:rPr lang="zh-CN" sz="1350">
                <a:solidFill>
                  <a:schemeClr val="tx2"/>
                </a:solidFill>
                <a:cs typeface="+mn-lt"/>
              </a:rPr>
              <a:t>同步监测呼吸、体动等生命体征</a:t>
            </a:r>
            <a:endParaRPr lang="zh-CN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153150" y="1995170"/>
            <a:ext cx="5305425" cy="419100"/>
          </a:xfrm>
          <a:custGeom>
            <a:avLst/>
            <a:gdLst>
              <a:gd name="sw" fmla="*/ 1 w 8355"/>
              <a:gd name="sh" fmla="*/ 1 h 660"/>
              <a:gd name="mins" fmla="min sw sh"/>
              <a:gd name="dsw" fmla="+- 0 sw mins"/>
              <a:gd name="dsh" fmla="+- 0 sh mins"/>
              <a:gd name="p0x0" fmla="*/ 210 w 8355"/>
              <a:gd name="p0y0" fmla="*/ 0 h 660"/>
              <a:gd name="p0x1" fmla="*/ 8145 w 8355"/>
              <a:gd name="p0y1" fmla="*/ 0 h 660"/>
              <a:gd name="p0x2" fmla="*/ 8260 w 8355"/>
              <a:gd name="p0y2" fmla="*/ 0 h 660"/>
              <a:gd name="p0x3" fmla="*/ 8355 w 8355"/>
              <a:gd name="p0y3" fmla="*/ 94 h 660"/>
              <a:gd name="p0x4" fmla="*/ 8355 w 8355"/>
              <a:gd name="p0y4" fmla="*/ 210 h 660"/>
              <a:gd name="p0x5" fmla="*/ 8355 w 8355"/>
              <a:gd name="p0y5" fmla="*/ 450 h 660"/>
              <a:gd name="p0x6" fmla="*/ 8355 w 8355"/>
              <a:gd name="p0y6" fmla="*/ 565 h 660"/>
              <a:gd name="p0x7" fmla="*/ 8260 w 8355"/>
              <a:gd name="p0y7" fmla="*/ 660 h 660"/>
              <a:gd name="p0x8" fmla="*/ 8145 w 8355"/>
              <a:gd name="p0y8" fmla="*/ 660 h 660"/>
              <a:gd name="p0x9" fmla="*/ 210 w 8355"/>
              <a:gd name="p0y9" fmla="*/ 660 h 660"/>
              <a:gd name="p0x10" fmla="*/ 94 w 8355"/>
              <a:gd name="p0y10" fmla="*/ 660 h 660"/>
              <a:gd name="p0x11" fmla="*/ 0 w 8355"/>
              <a:gd name="p0y11" fmla="*/ 565 h 660"/>
              <a:gd name="p0x12" fmla="*/ 0 w 8355"/>
              <a:gd name="p0y12" fmla="*/ 450 h 660"/>
              <a:gd name="p0x13" fmla="*/ 0 w 8355"/>
              <a:gd name="p0y13" fmla="*/ 210 h 660"/>
              <a:gd name="p0x14" fmla="*/ 0 w 8355"/>
              <a:gd name="p0y14" fmla="*/ 94 h 660"/>
              <a:gd name="p0x15" fmla="*/ 94 w 8355"/>
              <a:gd name="p0y15" fmla="*/ 0 h 660"/>
              <a:gd name="p0x16" fmla="*/ 210 w 8355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6267450" y="20713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6324600" y="2128520"/>
            <a:ext cx="15240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648450" y="2084070"/>
            <a:ext cx="4361183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单台雷达承担</a:t>
            </a:r>
            <a:r>
              <a:rPr lang="en-US" sz="1350" b="1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安全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+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健康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"</a:t>
            </a:r>
            <a:r>
              <a:rPr sz="1350">
                <a:solidFill>
                  <a:schemeClr val="tx2"/>
                </a:solidFill>
                <a:cs typeface="+mn-lt"/>
              </a:rPr>
              <a:t>双重职能，提升部署性价比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575945" y="2880995"/>
            <a:ext cx="11039475" cy="3590925"/>
          </a:xfrm>
          <a:custGeom>
            <a:avLst/>
            <a:gdLst>
              <a:gd name="sw" fmla="*/ 1 w 17385"/>
              <a:gd name="sh" fmla="*/ 1 h 5655"/>
              <a:gd name="mins" fmla="min sw sh"/>
              <a:gd name="dsw" fmla="+- 0 sw mins"/>
              <a:gd name="dsh" fmla="+- 0 sh mins"/>
              <a:gd name="p0x0" fmla="*/ 300 w 17385"/>
              <a:gd name="p0y0" fmla="*/ 0 h 5655"/>
              <a:gd name="p0x1" fmla="*/ 17085 w 17385"/>
              <a:gd name="p0y1" fmla="*/ 0 h 5655"/>
              <a:gd name="p0x2" fmla="*/ 17250 w 17385"/>
              <a:gd name="p0y2" fmla="*/ 0 h 5655"/>
              <a:gd name="p0x3" fmla="*/ 17385 w 17385"/>
              <a:gd name="p0y3" fmla="*/ 134 h 5655"/>
              <a:gd name="p0x4" fmla="*/ 17385 w 17385"/>
              <a:gd name="p0y4" fmla="*/ 300 h 5655"/>
              <a:gd name="p0x5" fmla="*/ 17385 w 17385"/>
              <a:gd name="p0y5" fmla="*/ 5355 h 5655"/>
              <a:gd name="p0x6" fmla="*/ 17385 w 17385"/>
              <a:gd name="p0y6" fmla="*/ 5520 h 5655"/>
              <a:gd name="p0x7" fmla="*/ 17250 w 17385"/>
              <a:gd name="p0y7" fmla="*/ 5655 h 5655"/>
              <a:gd name="p0x8" fmla="*/ 17085 w 17385"/>
              <a:gd name="p0y8" fmla="*/ 5655 h 5655"/>
              <a:gd name="p0x9" fmla="*/ 300 w 17385"/>
              <a:gd name="p0y9" fmla="*/ 5655 h 5655"/>
              <a:gd name="p0x10" fmla="*/ 134 w 17385"/>
              <a:gd name="p0y10" fmla="*/ 5655 h 5655"/>
              <a:gd name="p0x11" fmla="*/ 0 w 17385"/>
              <a:gd name="p0y11" fmla="*/ 5520 h 5655"/>
              <a:gd name="p0x12" fmla="*/ 0 w 17385"/>
              <a:gd name="p0y12" fmla="*/ 5355 h 5655"/>
              <a:gd name="p0x13" fmla="*/ 0 w 17385"/>
              <a:gd name="p0y13" fmla="*/ 300 h 5655"/>
              <a:gd name="p0x14" fmla="*/ 0 w 17385"/>
              <a:gd name="p0y14" fmla="*/ 134 h 5655"/>
              <a:gd name="p0x15" fmla="*/ 134 w 17385"/>
              <a:gd name="p0y15" fmla="*/ 0 h 5655"/>
              <a:gd name="p0x16" fmla="*/ 300 w 1738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771525" y="306038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A4A5A"/>
                </a:solidFill>
                <a:cs typeface="+mn-lt"/>
              </a:rPr>
              <a:t>准确率普遍超</a:t>
            </a:r>
            <a:r>
              <a:rPr lang="en-US" altLang="zh-CN" sz="2100" b="1" spc="42">
                <a:solidFill>
                  <a:srgbClr val="2A4A5A"/>
                </a:solidFill>
                <a:cs typeface="+mn-lt"/>
              </a:rPr>
              <a:t>98%</a:t>
            </a:r>
            <a:endParaRPr lang="en-US" altLang="zh-CN"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771525" y="3510439"/>
            <a:ext cx="106489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两大主流方案实测表现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矩形 25"/>
          <p:cNvSpPr/>
          <p:nvPr>
            <p:custDataLst>
              <p:tags r:id="rId25"/>
            </p:custDataLst>
          </p:nvPr>
        </p:nvSpPr>
        <p:spPr>
          <a:xfrm>
            <a:off x="771525" y="3852545"/>
            <a:ext cx="10648950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771525" y="4400550"/>
            <a:ext cx="5248275" cy="457200"/>
          </a:xfrm>
          <a:custGeom>
            <a:avLst/>
            <a:gdLst>
              <a:gd name="sw" fmla="*/ 1 w 8265"/>
              <a:gd name="sh" fmla="*/ 1 h 720"/>
              <a:gd name="mins" fmla="min sw sh"/>
              <a:gd name="dsw" fmla="+- 0 sw mins"/>
              <a:gd name="dsh" fmla="+- 0 sh mins"/>
              <a:gd name="p0x0" fmla="*/ 210 w 8265"/>
              <a:gd name="p0y0" fmla="*/ 0 h 720"/>
              <a:gd name="p0x1" fmla="*/ 8055 w 8265"/>
              <a:gd name="p0y1" fmla="*/ 0 h 720"/>
              <a:gd name="p0x2" fmla="*/ 8170 w 8265"/>
              <a:gd name="p0y2" fmla="*/ 0 h 720"/>
              <a:gd name="p0x3" fmla="*/ 8265 w 8265"/>
              <a:gd name="p0y3" fmla="*/ 94 h 720"/>
              <a:gd name="p0x4" fmla="*/ 8265 w 8265"/>
              <a:gd name="p0y4" fmla="*/ 210 h 720"/>
              <a:gd name="p0x5" fmla="*/ 8265 w 8265"/>
              <a:gd name="p0y5" fmla="*/ 510 h 720"/>
              <a:gd name="p0x6" fmla="*/ 8265 w 8265"/>
              <a:gd name="p0y6" fmla="*/ 625 h 720"/>
              <a:gd name="p0x7" fmla="*/ 8170 w 8265"/>
              <a:gd name="p0y7" fmla="*/ 720 h 720"/>
              <a:gd name="p0x8" fmla="*/ 8055 w 8265"/>
              <a:gd name="p0y8" fmla="*/ 720 h 720"/>
              <a:gd name="p0x9" fmla="*/ 210 w 8265"/>
              <a:gd name="p0y9" fmla="*/ 720 h 720"/>
              <a:gd name="p0x10" fmla="*/ 94 w 8265"/>
              <a:gd name="p0y10" fmla="*/ 720 h 720"/>
              <a:gd name="p0x11" fmla="*/ 0 w 8265"/>
              <a:gd name="p0y11" fmla="*/ 625 h 720"/>
              <a:gd name="p0x12" fmla="*/ 0 w 8265"/>
              <a:gd name="p0y12" fmla="*/ 510 h 720"/>
              <a:gd name="p0x13" fmla="*/ 0 w 8265"/>
              <a:gd name="p0y13" fmla="*/ 210 h 720"/>
              <a:gd name="p0x14" fmla="*/ 0 w 8265"/>
              <a:gd name="p0y14" fmla="*/ 94 h 720"/>
              <a:gd name="p0x15" fmla="*/ 94 w 8265"/>
              <a:gd name="p0y15" fmla="*/ 0 h 720"/>
              <a:gd name="p0x16" fmla="*/ 210 w 8265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923925" y="4499610"/>
            <a:ext cx="1383954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98.5%</a:t>
            </a:r>
            <a:r>
              <a:rPr lang="zh-CN" b="1">
                <a:solidFill>
                  <a:schemeClr val="tx2"/>
                </a:solidFill>
                <a:cs typeface="+mn-lt"/>
              </a:rPr>
              <a:t>以上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2193579" y="4514850"/>
            <a:ext cx="16545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7480"/>
                </a:solidFill>
                <a:cs typeface="+mn-lt"/>
              </a:rPr>
              <a:t>清澜技术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准确率</a:t>
            </a:r>
            <a:endParaRPr lang="zh-CN" altLang="en-US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771525" y="5395595"/>
            <a:ext cx="5248275" cy="457200"/>
          </a:xfrm>
          <a:custGeom>
            <a:avLst/>
            <a:gdLst>
              <a:gd name="sw" fmla="*/ 1 w 8265"/>
              <a:gd name="sh" fmla="*/ 1 h 720"/>
              <a:gd name="mins" fmla="min sw sh"/>
              <a:gd name="dsw" fmla="+- 0 sw mins"/>
              <a:gd name="dsh" fmla="+- 0 sh mins"/>
              <a:gd name="p0x0" fmla="*/ 210 w 8265"/>
              <a:gd name="p0y0" fmla="*/ 0 h 720"/>
              <a:gd name="p0x1" fmla="*/ 8055 w 8265"/>
              <a:gd name="p0y1" fmla="*/ 0 h 720"/>
              <a:gd name="p0x2" fmla="*/ 8170 w 8265"/>
              <a:gd name="p0y2" fmla="*/ 0 h 720"/>
              <a:gd name="p0x3" fmla="*/ 8265 w 8265"/>
              <a:gd name="p0y3" fmla="*/ 94 h 720"/>
              <a:gd name="p0x4" fmla="*/ 8265 w 8265"/>
              <a:gd name="p0y4" fmla="*/ 210 h 720"/>
              <a:gd name="p0x5" fmla="*/ 8265 w 8265"/>
              <a:gd name="p0y5" fmla="*/ 510 h 720"/>
              <a:gd name="p0x6" fmla="*/ 8265 w 8265"/>
              <a:gd name="p0y6" fmla="*/ 625 h 720"/>
              <a:gd name="p0x7" fmla="*/ 8170 w 8265"/>
              <a:gd name="p0y7" fmla="*/ 720 h 720"/>
              <a:gd name="p0x8" fmla="*/ 8055 w 8265"/>
              <a:gd name="p0y8" fmla="*/ 720 h 720"/>
              <a:gd name="p0x9" fmla="*/ 210 w 8265"/>
              <a:gd name="p0y9" fmla="*/ 720 h 720"/>
              <a:gd name="p0x10" fmla="*/ 94 w 8265"/>
              <a:gd name="p0y10" fmla="*/ 720 h 720"/>
              <a:gd name="p0x11" fmla="*/ 0 w 8265"/>
              <a:gd name="p0y11" fmla="*/ 625 h 720"/>
              <a:gd name="p0x12" fmla="*/ 0 w 8265"/>
              <a:gd name="p0y12" fmla="*/ 510 h 720"/>
              <a:gd name="p0x13" fmla="*/ 0 w 8265"/>
              <a:gd name="p0y13" fmla="*/ 210 h 720"/>
              <a:gd name="p0x14" fmla="*/ 0 w 8265"/>
              <a:gd name="p0y14" fmla="*/ 94 h 720"/>
              <a:gd name="p0x15" fmla="*/ 94 w 8265"/>
              <a:gd name="p0y15" fmla="*/ 0 h 720"/>
              <a:gd name="p0x16" fmla="*/ 210 w 8265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923925" y="5494972"/>
            <a:ext cx="82845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≤1</a:t>
            </a:r>
            <a:r>
              <a:rPr lang="zh-CN" b="1">
                <a:solidFill>
                  <a:schemeClr val="tx2"/>
                </a:solidFill>
                <a:cs typeface="+mn-lt"/>
              </a:rPr>
              <a:t>次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1638081" y="5510213"/>
            <a:ext cx="18259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7480"/>
                </a:solidFill>
                <a:cs typeface="+mn-lt"/>
              </a:rPr>
              <a:t>清澜技术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半年误报</a:t>
            </a:r>
            <a:endParaRPr lang="zh-CN" altLang="en-US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6172200" y="4400550"/>
            <a:ext cx="5248275" cy="457200"/>
          </a:xfrm>
          <a:custGeom>
            <a:avLst/>
            <a:gdLst>
              <a:gd name="sw" fmla="*/ 1 w 8265"/>
              <a:gd name="sh" fmla="*/ 1 h 720"/>
              <a:gd name="mins" fmla="min sw sh"/>
              <a:gd name="dsw" fmla="+- 0 sw mins"/>
              <a:gd name="dsh" fmla="+- 0 sh mins"/>
              <a:gd name="p0x0" fmla="*/ 210 w 8265"/>
              <a:gd name="p0y0" fmla="*/ 0 h 720"/>
              <a:gd name="p0x1" fmla="*/ 8055 w 8265"/>
              <a:gd name="p0y1" fmla="*/ 0 h 720"/>
              <a:gd name="p0x2" fmla="*/ 8170 w 8265"/>
              <a:gd name="p0y2" fmla="*/ 0 h 720"/>
              <a:gd name="p0x3" fmla="*/ 8265 w 8265"/>
              <a:gd name="p0y3" fmla="*/ 94 h 720"/>
              <a:gd name="p0x4" fmla="*/ 8265 w 8265"/>
              <a:gd name="p0y4" fmla="*/ 210 h 720"/>
              <a:gd name="p0x5" fmla="*/ 8265 w 8265"/>
              <a:gd name="p0y5" fmla="*/ 510 h 720"/>
              <a:gd name="p0x6" fmla="*/ 8265 w 8265"/>
              <a:gd name="p0y6" fmla="*/ 625 h 720"/>
              <a:gd name="p0x7" fmla="*/ 8170 w 8265"/>
              <a:gd name="p0y7" fmla="*/ 720 h 720"/>
              <a:gd name="p0x8" fmla="*/ 8055 w 8265"/>
              <a:gd name="p0y8" fmla="*/ 720 h 720"/>
              <a:gd name="p0x9" fmla="*/ 210 w 8265"/>
              <a:gd name="p0y9" fmla="*/ 720 h 720"/>
              <a:gd name="p0x10" fmla="*/ 94 w 8265"/>
              <a:gd name="p0y10" fmla="*/ 720 h 720"/>
              <a:gd name="p0x11" fmla="*/ 0 w 8265"/>
              <a:gd name="p0y11" fmla="*/ 625 h 720"/>
              <a:gd name="p0x12" fmla="*/ 0 w 8265"/>
              <a:gd name="p0y12" fmla="*/ 510 h 720"/>
              <a:gd name="p0x13" fmla="*/ 0 w 8265"/>
              <a:gd name="p0y13" fmla="*/ 210 h 720"/>
              <a:gd name="p0x14" fmla="*/ 0 w 8265"/>
              <a:gd name="p0y14" fmla="*/ 94 h 720"/>
              <a:gd name="p0x15" fmla="*/ 94 w 8265"/>
              <a:gd name="p0y15" fmla="*/ 0 h 720"/>
              <a:gd name="p0x16" fmla="*/ 210 w 8265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6324600" y="4499610"/>
            <a:ext cx="952871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超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99%</a:t>
            </a:r>
            <a:endParaRPr lang="en-US" alt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7163171" y="4514850"/>
            <a:ext cx="25705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7480"/>
                </a:solidFill>
                <a:cs typeface="+mn-lt"/>
              </a:rPr>
              <a:t>银龄时代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24GHz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雷达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准确率</a:t>
            </a:r>
            <a:endParaRPr lang="zh-CN" altLang="en-US"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6172200" y="5395595"/>
            <a:ext cx="5248275" cy="457200"/>
          </a:xfrm>
          <a:custGeom>
            <a:avLst/>
            <a:gdLst>
              <a:gd name="sw" fmla="*/ 1 w 8265"/>
              <a:gd name="sh" fmla="*/ 1 h 720"/>
              <a:gd name="mins" fmla="min sw sh"/>
              <a:gd name="dsw" fmla="+- 0 sw mins"/>
              <a:gd name="dsh" fmla="+- 0 sh mins"/>
              <a:gd name="p0x0" fmla="*/ 210 w 8265"/>
              <a:gd name="p0y0" fmla="*/ 0 h 720"/>
              <a:gd name="p0x1" fmla="*/ 8055 w 8265"/>
              <a:gd name="p0y1" fmla="*/ 0 h 720"/>
              <a:gd name="p0x2" fmla="*/ 8170 w 8265"/>
              <a:gd name="p0y2" fmla="*/ 0 h 720"/>
              <a:gd name="p0x3" fmla="*/ 8265 w 8265"/>
              <a:gd name="p0y3" fmla="*/ 94 h 720"/>
              <a:gd name="p0x4" fmla="*/ 8265 w 8265"/>
              <a:gd name="p0y4" fmla="*/ 210 h 720"/>
              <a:gd name="p0x5" fmla="*/ 8265 w 8265"/>
              <a:gd name="p0y5" fmla="*/ 510 h 720"/>
              <a:gd name="p0x6" fmla="*/ 8265 w 8265"/>
              <a:gd name="p0y6" fmla="*/ 625 h 720"/>
              <a:gd name="p0x7" fmla="*/ 8170 w 8265"/>
              <a:gd name="p0y7" fmla="*/ 720 h 720"/>
              <a:gd name="p0x8" fmla="*/ 8055 w 8265"/>
              <a:gd name="p0y8" fmla="*/ 720 h 720"/>
              <a:gd name="p0x9" fmla="*/ 210 w 8265"/>
              <a:gd name="p0y9" fmla="*/ 720 h 720"/>
              <a:gd name="p0x10" fmla="*/ 94 w 8265"/>
              <a:gd name="p0y10" fmla="*/ 720 h 720"/>
              <a:gd name="p0x11" fmla="*/ 0 w 8265"/>
              <a:gd name="p0y11" fmla="*/ 625 h 720"/>
              <a:gd name="p0x12" fmla="*/ 0 w 8265"/>
              <a:gd name="p0y12" fmla="*/ 510 h 720"/>
              <a:gd name="p0x13" fmla="*/ 0 w 8265"/>
              <a:gd name="p0y13" fmla="*/ 210 h 720"/>
              <a:gd name="p0x14" fmla="*/ 0 w 8265"/>
              <a:gd name="p0y14" fmla="*/ 94 h 720"/>
              <a:gd name="p0x15" fmla="*/ 94 w 8265"/>
              <a:gd name="p0y15" fmla="*/ 0 h 720"/>
              <a:gd name="p0x16" fmla="*/ 210 w 8265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6"/>
            </p:custDataLst>
          </p:nvPr>
        </p:nvSpPr>
        <p:spPr>
          <a:xfrm>
            <a:off x="6324600" y="5494972"/>
            <a:ext cx="1230363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altLang="en-US" b="1">
                <a:solidFill>
                  <a:schemeClr val="tx2"/>
                </a:solidFill>
                <a:cs typeface="+mn-lt"/>
              </a:rPr>
              <a:t>2,000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家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+</a:t>
            </a:r>
            <a:endParaRPr lang="en-US" alt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7"/>
            </p:custDataLst>
          </p:nvPr>
        </p:nvSpPr>
        <p:spPr>
          <a:xfrm>
            <a:off x="7440664" y="5510213"/>
            <a:ext cx="268083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7480"/>
                </a:solidFill>
                <a:cs typeface="+mn-lt"/>
              </a:rPr>
              <a:t>已服务机构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支持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-20℃</a:t>
            </a:r>
            <a:r>
              <a:rPr lang="zh-CN" altLang="en-US" sz="1350">
                <a:solidFill>
                  <a:srgbClr val="5C7480"/>
                </a:solidFill>
                <a:cs typeface="+mn-lt"/>
              </a:rPr>
              <a:t>至</a:t>
            </a:r>
            <a:r>
              <a:rPr lang="en-US" altLang="zh-CN" sz="1350">
                <a:solidFill>
                  <a:srgbClr val="5C7480"/>
                </a:solidFill>
                <a:cs typeface="+mn-lt"/>
              </a:rPr>
              <a:t>50℃</a:t>
            </a:r>
            <a:endParaRPr lang="en-US" altLang="zh-CN" sz="1350">
              <a:solidFill>
                <a:srgbClr val="5C7480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床垫与穿戴设备补齐监测维度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165725" cy="5362575"/>
          </a:xfrm>
          <a:custGeom>
            <a:avLst/>
            <a:gdLst>
              <a:gd name="sw" fmla="*/ 1 w 8135"/>
              <a:gd name="sh" fmla="*/ 1 h 8445"/>
              <a:gd name="mins" fmla="min sw sh"/>
              <a:gd name="dsw" fmla="+- 0 sw mins"/>
              <a:gd name="dsh" fmla="+- 0 sh mins"/>
              <a:gd name="p0x0" fmla="*/ 300 w 8135"/>
              <a:gd name="p0y0" fmla="*/ 0 h 8445"/>
              <a:gd name="p0x1" fmla="*/ 7835 w 8135"/>
              <a:gd name="p0y1" fmla="*/ 0 h 8445"/>
              <a:gd name="p0x2" fmla="*/ 8001 w 8135"/>
              <a:gd name="p0y2" fmla="*/ 0 h 8445"/>
              <a:gd name="p0x3" fmla="*/ 8135 w 8135"/>
              <a:gd name="p0y3" fmla="*/ 134 h 8445"/>
              <a:gd name="p0x4" fmla="*/ 8135 w 8135"/>
              <a:gd name="p0y4" fmla="*/ 300 h 8445"/>
              <a:gd name="p0x5" fmla="*/ 8135 w 8135"/>
              <a:gd name="p0y5" fmla="*/ 8145 h 8445"/>
              <a:gd name="p0x6" fmla="*/ 8135 w 8135"/>
              <a:gd name="p0y6" fmla="*/ 8310 h 8445"/>
              <a:gd name="p0x7" fmla="*/ 8001 w 8135"/>
              <a:gd name="p0y7" fmla="*/ 8445 h 8445"/>
              <a:gd name="p0x8" fmla="*/ 7835 w 8135"/>
              <a:gd name="p0y8" fmla="*/ 8445 h 8445"/>
              <a:gd name="p0x9" fmla="*/ 300 w 8135"/>
              <a:gd name="p0y9" fmla="*/ 8445 h 8445"/>
              <a:gd name="p0x10" fmla="*/ 134 w 8135"/>
              <a:gd name="p0y10" fmla="*/ 8445 h 8445"/>
              <a:gd name="p0x11" fmla="*/ 0 w 8135"/>
              <a:gd name="p0y11" fmla="*/ 8310 h 8445"/>
              <a:gd name="p0x12" fmla="*/ 0 w 8135"/>
              <a:gd name="p0y12" fmla="*/ 8145 h 8445"/>
              <a:gd name="p0x13" fmla="*/ 0 w 8135"/>
              <a:gd name="p0y13" fmla="*/ 300 h 8445"/>
              <a:gd name="p0x14" fmla="*/ 0 w 8135"/>
              <a:gd name="p0y14" fmla="*/ 134 h 8445"/>
              <a:gd name="p0x15" fmla="*/ 134 w 8135"/>
              <a:gd name="p0y15" fmla="*/ 0 h 8445"/>
              <a:gd name="p0x16" fmla="*/ 300 w 81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771525" y="1304925"/>
            <a:ext cx="4775200" cy="789940"/>
            <a:chOff x="1215" y="2055"/>
            <a:chExt cx="7520" cy="124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7520" cy="1245"/>
            </a:xfrm>
            <a:custGeom>
              <a:avLst/>
              <a:gdLst>
                <a:gd name="sw" fmla="*/ 1 w 7520"/>
                <a:gd name="sh" fmla="*/ 1 h 1245"/>
                <a:gd name="mins" fmla="min sw sh"/>
                <a:gd name="dsw" fmla="+- 0 sw mins"/>
                <a:gd name="dsh" fmla="+- 0 sh mins"/>
                <a:gd name="p0x0" fmla="*/ 0 w 7520"/>
                <a:gd name="p0y0" fmla="*/ 0 h 1245"/>
                <a:gd name="p0x1" fmla="*/ 7520 w 7520"/>
                <a:gd name="p0y1" fmla="*/ 0 h 1245"/>
                <a:gd name="p0x2" fmla="*/ 7520 w 7520"/>
                <a:gd name="p0y2" fmla="*/ 1245 h 1245"/>
                <a:gd name="p0x3" fmla="*/ 0 w 7520"/>
                <a:gd name="p0y3" fmla="*/ 1245 h 1245"/>
                <a:gd name="p0x4" fmla="*/ 0 w 7520"/>
                <a:gd name="p0y4" fmla="*/ 0 h 12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3285"/>
              <a:ext cx="7520" cy="15"/>
            </a:xfrm>
            <a:custGeom>
              <a:avLst/>
              <a:gdLst>
                <a:gd name="sw" fmla="*/ 1 w 7520"/>
                <a:gd name="sh" fmla="*/ 1 h 15"/>
                <a:gd name="mins" fmla="min sw sh"/>
                <a:gd name="dsw" fmla="+- 0 sw mins"/>
                <a:gd name="dsh" fmla="+- 0 sh mins"/>
                <a:gd name="p0x0" fmla="*/ 7520 w 7520"/>
                <a:gd name="p0y0" fmla="*/ 15 h 15"/>
                <a:gd name="p0x1" fmla="*/ 0 w 7520"/>
                <a:gd name="p0y1" fmla="*/ 15 h 15"/>
                <a:gd name="p0x2" fmla="*/ 0 w 7520"/>
                <a:gd name="p0y2" fmla="*/ 0 h 15"/>
                <a:gd name="p0x3" fmla="*/ 7520 w 7520"/>
                <a:gd name="p0y3" fmla="*/ 0 h 15"/>
                <a:gd name="p0x4" fmla="*/ 7520 w 75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5970" y="147129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5067" t="-3651" r="-5067" b="-3651"/>
          <a:stretch>
            <a:fillRect/>
          </a:stretch>
        </p:blipFill>
        <p:spPr>
          <a:xfrm>
            <a:off x="811530" y="1528445"/>
            <a:ext cx="26225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228725" y="1288732"/>
            <a:ext cx="431824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雷达管跌倒与存在，睡眠与离床交给智能床垫，外出活动靠手环兜底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71525" y="3690620"/>
            <a:ext cx="4775200" cy="1104900"/>
            <a:chOff x="1215" y="5812"/>
            <a:chExt cx="7520" cy="1740"/>
          </a:xfrm>
        </p:grpSpPr>
        <p:sp>
          <p:nvSpPr>
            <p:cNvPr id="12" name="任意多边形 11"/>
            <p:cNvSpPr/>
            <p:nvPr>
              <p:custDataLst>
                <p:tags r:id="rId10"/>
              </p:custDataLst>
            </p:nvPr>
          </p:nvSpPr>
          <p:spPr>
            <a:xfrm>
              <a:off x="1215" y="5812"/>
              <a:ext cx="7520" cy="1740"/>
            </a:xfrm>
            <a:custGeom>
              <a:avLst/>
              <a:gdLst>
                <a:gd name="sw" fmla="*/ 1 w 7520"/>
                <a:gd name="sh" fmla="*/ 1 h 1740"/>
                <a:gd name="mins" fmla="min sw sh"/>
                <a:gd name="dsw" fmla="+- 0 sw mins"/>
                <a:gd name="dsh" fmla="+- 0 sh mins"/>
                <a:gd name="p0x0" fmla="*/ 210 w 7520"/>
                <a:gd name="p0y0" fmla="*/ 0 h 1740"/>
                <a:gd name="p0x1" fmla="*/ 7310 w 7520"/>
                <a:gd name="p0y1" fmla="*/ 0 h 1740"/>
                <a:gd name="p0x2" fmla="*/ 7426 w 7520"/>
                <a:gd name="p0y2" fmla="*/ 0 h 1740"/>
                <a:gd name="p0x3" fmla="*/ 7520 w 7520"/>
                <a:gd name="p0y3" fmla="*/ 94 h 1740"/>
                <a:gd name="p0x4" fmla="*/ 7520 w 7520"/>
                <a:gd name="p0y4" fmla="*/ 210 h 1740"/>
                <a:gd name="p0x5" fmla="*/ 7520 w 7520"/>
                <a:gd name="p0y5" fmla="*/ 1530 h 1740"/>
                <a:gd name="p0x6" fmla="*/ 7520 w 7520"/>
                <a:gd name="p0y6" fmla="*/ 1645 h 1740"/>
                <a:gd name="p0x7" fmla="*/ 7426 w 7520"/>
                <a:gd name="p0y7" fmla="*/ 1740 h 1740"/>
                <a:gd name="p0x8" fmla="*/ 7310 w 7520"/>
                <a:gd name="p0y8" fmla="*/ 1740 h 1740"/>
                <a:gd name="p0x9" fmla="*/ 210 w 7520"/>
                <a:gd name="p0y9" fmla="*/ 1740 h 1740"/>
                <a:gd name="p0x10" fmla="*/ 94 w 7520"/>
                <a:gd name="p0y10" fmla="*/ 1740 h 1740"/>
                <a:gd name="p0x11" fmla="*/ 0 w 7520"/>
                <a:gd name="p0y11" fmla="*/ 1645 h 1740"/>
                <a:gd name="p0x12" fmla="*/ 0 w 7520"/>
                <a:gd name="p0y12" fmla="*/ 1530 h 1740"/>
                <a:gd name="p0x13" fmla="*/ 0 w 7520"/>
                <a:gd name="p0y13" fmla="*/ 210 h 1740"/>
                <a:gd name="p0x14" fmla="*/ 0 w 7520"/>
                <a:gd name="p0y14" fmla="*/ 94 h 1740"/>
                <a:gd name="p0x15" fmla="*/ 94 w 7520"/>
                <a:gd name="p0y15" fmla="*/ 0 h 1740"/>
                <a:gd name="p0x16" fmla="*/ 210 w 7520"/>
                <a:gd name="p0y16" fmla="*/ 0 h 17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1"/>
              </p:custDataLst>
            </p:nvPr>
          </p:nvSpPr>
          <p:spPr>
            <a:xfrm>
              <a:off x="1344" y="5812"/>
              <a:ext cx="7329" cy="72"/>
            </a:xfrm>
            <a:custGeom>
              <a:avLst/>
              <a:gdLst>
                <a:gd name="sw" fmla="*/ 1 w 7329"/>
                <a:gd name="sh" fmla="*/ 1 h 72"/>
                <a:gd name="mins" fmla="min sw sh"/>
                <a:gd name="dsw" fmla="+- 0 sw mins"/>
                <a:gd name="dsh" fmla="+- 0 sh mins"/>
                <a:gd name="p0x0" fmla="*/ 80 w 7329"/>
                <a:gd name="p0y0" fmla="*/ 0 h 72"/>
                <a:gd name="p0x1" fmla="*/ 7180 w 7329"/>
                <a:gd name="p0y1" fmla="*/ 0 h 72"/>
                <a:gd name="p0x2" fmla="*/ 7238 w 7329"/>
                <a:gd name="p0y2" fmla="*/ 0 h 72"/>
                <a:gd name="p0x3" fmla="*/ 7291 w 7329"/>
                <a:gd name="p0y3" fmla="*/ 23 h 72"/>
                <a:gd name="p0x4" fmla="*/ 7329 w 7329"/>
                <a:gd name="p0y4" fmla="*/ 61 h 72"/>
                <a:gd name="p0x5" fmla="*/ 7318 w 7329"/>
                <a:gd name="p0y5" fmla="*/ 72 h 72"/>
                <a:gd name="p0x6" fmla="*/ 7283 w 7329"/>
                <a:gd name="p0y6" fmla="*/ 36 h 72"/>
                <a:gd name="p0x7" fmla="*/ 7234 w 7329"/>
                <a:gd name="p0y7" fmla="*/ 15 h 72"/>
                <a:gd name="p0x8" fmla="*/ 7180 w 7329"/>
                <a:gd name="p0y8" fmla="*/ 15 h 72"/>
                <a:gd name="p0x9" fmla="*/ 80 w 7329"/>
                <a:gd name="p0y9" fmla="*/ 15 h 72"/>
                <a:gd name="p0x10" fmla="*/ 58 w 7329"/>
                <a:gd name="p0y10" fmla="*/ 15 h 72"/>
                <a:gd name="p0x11" fmla="*/ 36 w 7329"/>
                <a:gd name="p0y11" fmla="*/ 20 h 72"/>
                <a:gd name="p0x12" fmla="*/ 17 w 7329"/>
                <a:gd name="p0y12" fmla="*/ 29 h 72"/>
                <a:gd name="p0x13" fmla="*/ 0 w 7329"/>
                <a:gd name="p0y13" fmla="*/ 15 h 72"/>
                <a:gd name="p0x14" fmla="*/ 0 w 7329"/>
                <a:gd name="p0y14" fmla="*/ 15 h 72"/>
                <a:gd name="p0x15" fmla="*/ 24 w 7329"/>
                <a:gd name="p0y15" fmla="*/ 5 h 72"/>
                <a:gd name="p0x16" fmla="*/ 51 w 7329"/>
                <a:gd name="p0y16" fmla="*/ 0 h 72"/>
                <a:gd name="p0x17" fmla="*/ 80 w 7329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>
            <a:xfrm>
              <a:off x="8663" y="5874"/>
              <a:ext cx="72" cy="1616"/>
            </a:xfrm>
            <a:custGeom>
              <a:avLst/>
              <a:gdLst>
                <a:gd name="sw" fmla="*/ 1 w 72"/>
                <a:gd name="sh" fmla="*/ 1 h 1616"/>
                <a:gd name="mins" fmla="min sw sh"/>
                <a:gd name="dsw" fmla="+- 0 sw mins"/>
                <a:gd name="dsh" fmla="+- 0 sh mins"/>
                <a:gd name="p0x0" fmla="*/ 72 w 72"/>
                <a:gd name="p0y0" fmla="*/ 148 h 1616"/>
                <a:gd name="p0x1" fmla="*/ 72 w 72"/>
                <a:gd name="p0y1" fmla="*/ 1468 h 1616"/>
                <a:gd name="p0x2" fmla="*/ 72 w 72"/>
                <a:gd name="p0y2" fmla="*/ 1526 h 1616"/>
                <a:gd name="p0x3" fmla="*/ 48 w 72"/>
                <a:gd name="p0y3" fmla="*/ 1578 h 1616"/>
                <a:gd name="p0x4" fmla="*/ 10 w 72"/>
                <a:gd name="p0y4" fmla="*/ 1616 h 1616"/>
                <a:gd name="p0x5" fmla="*/ 0 w 72"/>
                <a:gd name="p0y5" fmla="*/ 1606 h 1616"/>
                <a:gd name="p0x6" fmla="*/ 35 w 72"/>
                <a:gd name="p0y6" fmla="*/ 1571 h 1616"/>
                <a:gd name="p0x7" fmla="*/ 57 w 72"/>
                <a:gd name="p0y7" fmla="*/ 1522 h 1616"/>
                <a:gd name="p0x8" fmla="*/ 57 w 72"/>
                <a:gd name="p0y8" fmla="*/ 1468 h 1616"/>
                <a:gd name="p0x9" fmla="*/ 57 w 72"/>
                <a:gd name="p0y9" fmla="*/ 148 h 1616"/>
                <a:gd name="p0x10" fmla="*/ 57 w 72"/>
                <a:gd name="p0y10" fmla="*/ 94 h 1616"/>
                <a:gd name="p0x11" fmla="*/ 35 w 72"/>
                <a:gd name="p0y11" fmla="*/ 45 h 1616"/>
                <a:gd name="p0x12" fmla="*/ 0 w 72"/>
                <a:gd name="p0y12" fmla="*/ 10 h 1616"/>
                <a:gd name="p0x13" fmla="*/ 10 w 72"/>
                <a:gd name="p0y13" fmla="*/ 0 h 1616"/>
                <a:gd name="p0x14" fmla="*/ 48 w 72"/>
                <a:gd name="p0y14" fmla="*/ 38 h 1616"/>
                <a:gd name="p0x15" fmla="*/ 72 w 72"/>
                <a:gd name="p0y15" fmla="*/ 90 h 1616"/>
                <a:gd name="p0x16" fmla="*/ 72 w 72"/>
                <a:gd name="p0y16" fmla="*/ 148 h 161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1344" y="7480"/>
              <a:ext cx="7329" cy="72"/>
            </a:xfrm>
            <a:custGeom>
              <a:avLst/>
              <a:gdLst>
                <a:gd name="sw" fmla="*/ 1 w 7329"/>
                <a:gd name="sh" fmla="*/ 1 h 72"/>
                <a:gd name="mins" fmla="min sw sh"/>
                <a:gd name="dsw" fmla="+- 0 sw mins"/>
                <a:gd name="dsh" fmla="+- 0 sh mins"/>
                <a:gd name="p0x0" fmla="*/ 7180 w 7329"/>
                <a:gd name="p0y0" fmla="*/ 72 h 72"/>
                <a:gd name="p0x1" fmla="*/ 80 w 7329"/>
                <a:gd name="p0y1" fmla="*/ 72 h 72"/>
                <a:gd name="p0x2" fmla="*/ 51 w 7329"/>
                <a:gd name="p0y2" fmla="*/ 72 h 72"/>
                <a:gd name="p0x3" fmla="*/ 24 w 7329"/>
                <a:gd name="p0y3" fmla="*/ 66 h 72"/>
                <a:gd name="p0x4" fmla="*/ 0 w 7329"/>
                <a:gd name="p0y4" fmla="*/ 56 h 72"/>
                <a:gd name="p0x5" fmla="*/ 17 w 7329"/>
                <a:gd name="p0y5" fmla="*/ 42 h 72"/>
                <a:gd name="p0x6" fmla="*/ 17 w 7329"/>
                <a:gd name="p0y6" fmla="*/ 42 h 72"/>
                <a:gd name="p0x7" fmla="*/ 36 w 7329"/>
                <a:gd name="p0y7" fmla="*/ 51 h 72"/>
                <a:gd name="p0x8" fmla="*/ 58 w 7329"/>
                <a:gd name="p0y8" fmla="*/ 57 h 72"/>
                <a:gd name="p0x9" fmla="*/ 80 w 7329"/>
                <a:gd name="p0y9" fmla="*/ 57 h 72"/>
                <a:gd name="p0x10" fmla="*/ 7180 w 7329"/>
                <a:gd name="p0y10" fmla="*/ 57 h 72"/>
                <a:gd name="p0x11" fmla="*/ 7234 w 7329"/>
                <a:gd name="p0y11" fmla="*/ 57 h 72"/>
                <a:gd name="p0x12" fmla="*/ 7283 w 7329"/>
                <a:gd name="p0y12" fmla="*/ 35 h 72"/>
                <a:gd name="p0x13" fmla="*/ 7318 w 7329"/>
                <a:gd name="p0y13" fmla="*/ 0 h 72"/>
                <a:gd name="p0x14" fmla="*/ 7329 w 7329"/>
                <a:gd name="p0y14" fmla="*/ 10 h 72"/>
                <a:gd name="p0x15" fmla="*/ 7291 w 7329"/>
                <a:gd name="p0y15" fmla="*/ 48 h 72"/>
                <a:gd name="p0x16" fmla="*/ 7238 w 7329"/>
                <a:gd name="p0y16" fmla="*/ 72 h 72"/>
                <a:gd name="p0x17" fmla="*/ 7180 w 7329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1215" y="5828"/>
              <a:ext cx="146" cy="1708"/>
            </a:xfrm>
            <a:custGeom>
              <a:avLst/>
              <a:gdLst>
                <a:gd name="sw" fmla="*/ 1 w 146"/>
                <a:gd name="sh" fmla="*/ 1 h 1708"/>
                <a:gd name="mins" fmla="min sw sh"/>
                <a:gd name="dsw" fmla="+- 0 sw mins"/>
                <a:gd name="dsh" fmla="+- 0 sh mins"/>
                <a:gd name="p0x0" fmla="*/ 0 w 146"/>
                <a:gd name="p0y0" fmla="*/ 1514 h 1708"/>
                <a:gd name="p0x1" fmla="*/ 0 w 146"/>
                <a:gd name="p0y1" fmla="*/ 194 h 1708"/>
                <a:gd name="p0x2" fmla="*/ 0 w 146"/>
                <a:gd name="p0y2" fmla="*/ 106 h 1708"/>
                <a:gd name="p0x3" fmla="*/ 53 w 146"/>
                <a:gd name="p0y3" fmla="*/ 31 h 1708"/>
                <a:gd name="p0x4" fmla="*/ 129 w 146"/>
                <a:gd name="p0y4" fmla="*/ 0 h 1708"/>
                <a:gd name="p0x5" fmla="*/ 146 w 146"/>
                <a:gd name="p0y5" fmla="*/ 13 h 1708"/>
                <a:gd name="p0x6" fmla="*/ 146 w 146"/>
                <a:gd name="p0y6" fmla="*/ 13 h 1708"/>
                <a:gd name="p0x7" fmla="*/ 87 w 146"/>
                <a:gd name="p0y7" fmla="*/ 43 h 1708"/>
                <a:gd name="p0x8" fmla="*/ 45 w 146"/>
                <a:gd name="p0y8" fmla="*/ 112 h 1708"/>
                <a:gd name="p0x9" fmla="*/ 45 w 146"/>
                <a:gd name="p0y9" fmla="*/ 194 h 1708"/>
                <a:gd name="p0x10" fmla="*/ 45 w 146"/>
                <a:gd name="p0y10" fmla="*/ 1514 h 1708"/>
                <a:gd name="p0x11" fmla="*/ 45 w 146"/>
                <a:gd name="p0y11" fmla="*/ 1595 h 1708"/>
                <a:gd name="p0x12" fmla="*/ 87 w 146"/>
                <a:gd name="p0y12" fmla="*/ 1664 h 1708"/>
                <a:gd name="p0x13" fmla="*/ 146 w 146"/>
                <a:gd name="p0y13" fmla="*/ 1694 h 1708"/>
                <a:gd name="p0x14" fmla="*/ 129 w 146"/>
                <a:gd name="p0y14" fmla="*/ 1708 h 1708"/>
                <a:gd name="p0x15" fmla="*/ 129 w 146"/>
                <a:gd name="p0y15" fmla="*/ 1708 h 1708"/>
                <a:gd name="p0x16" fmla="*/ 53 w 146"/>
                <a:gd name="p0y16" fmla="*/ 1676 h 1708"/>
                <a:gd name="p0x17" fmla="*/ 0 w 146"/>
                <a:gd name="p0y17" fmla="*/ 1601 h 1708"/>
                <a:gd name="p0x18" fmla="*/ 0 w 146"/>
                <a:gd name="p0y18" fmla="*/ 1514 h 170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952500" y="3761422"/>
            <a:ext cx="443254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智能床垫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952500" y="4067175"/>
            <a:ext cx="44325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非接触监测</a:t>
            </a:r>
            <a:r>
              <a:rPr sz="1500" b="1">
                <a:solidFill>
                  <a:schemeClr val="tx2"/>
                </a:solidFill>
                <a:cs typeface="+mn-lt"/>
              </a:rPr>
              <a:t>心率、呼吸与离床</a:t>
            </a:r>
            <a:r>
              <a:rPr sz="1500">
                <a:solidFill>
                  <a:srgbClr val="5C7480"/>
                </a:solidFill>
                <a:cs typeface="+mn-lt"/>
              </a:rPr>
              <a:t>，无需佩戴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952500" y="4391025"/>
            <a:ext cx="44325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嘉兴案例已支撑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40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万份</a:t>
            </a:r>
            <a:r>
              <a:rPr sz="1500">
                <a:solidFill>
                  <a:srgbClr val="5C7480"/>
                </a:solidFill>
                <a:cs typeface="+mn-lt"/>
              </a:rPr>
              <a:t>健康建议生成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6017895" y="1109345"/>
            <a:ext cx="5597525" cy="5362575"/>
          </a:xfrm>
          <a:custGeom>
            <a:avLst/>
            <a:gdLst>
              <a:gd name="sw" fmla="*/ 1 w 8814"/>
              <a:gd name="sh" fmla="*/ 1 h 8445"/>
              <a:gd name="mins" fmla="min sw sh"/>
              <a:gd name="dsw" fmla="+- 0 sw mins"/>
              <a:gd name="dsh" fmla="+- 0 sh mins"/>
              <a:gd name="p0x0" fmla="*/ 300 w 8814"/>
              <a:gd name="p0y0" fmla="*/ 0 h 8445"/>
              <a:gd name="p0x1" fmla="*/ 8514 w 8814"/>
              <a:gd name="p0y1" fmla="*/ 0 h 8445"/>
              <a:gd name="p0x2" fmla="*/ 8680 w 8814"/>
              <a:gd name="p0y2" fmla="*/ 0 h 8445"/>
              <a:gd name="p0x3" fmla="*/ 8814 w 8814"/>
              <a:gd name="p0y3" fmla="*/ 134 h 8445"/>
              <a:gd name="p0x4" fmla="*/ 8814 w 8814"/>
              <a:gd name="p0y4" fmla="*/ 300 h 8445"/>
              <a:gd name="p0x5" fmla="*/ 8814 w 8814"/>
              <a:gd name="p0y5" fmla="*/ 8145 h 8445"/>
              <a:gd name="p0x6" fmla="*/ 8814 w 8814"/>
              <a:gd name="p0y6" fmla="*/ 8310 h 8445"/>
              <a:gd name="p0x7" fmla="*/ 8680 w 8814"/>
              <a:gd name="p0y7" fmla="*/ 8445 h 8445"/>
              <a:gd name="p0x8" fmla="*/ 8514 w 8814"/>
              <a:gd name="p0y8" fmla="*/ 8445 h 8445"/>
              <a:gd name="p0x9" fmla="*/ 300 w 8814"/>
              <a:gd name="p0y9" fmla="*/ 8445 h 8445"/>
              <a:gd name="p0x10" fmla="*/ 134 w 8814"/>
              <a:gd name="p0y10" fmla="*/ 8445 h 8445"/>
              <a:gd name="p0x11" fmla="*/ 0 w 8814"/>
              <a:gd name="p0y11" fmla="*/ 8310 h 8445"/>
              <a:gd name="p0x12" fmla="*/ 0 w 8814"/>
              <a:gd name="p0y12" fmla="*/ 8145 h 8445"/>
              <a:gd name="p0x13" fmla="*/ 0 w 8814"/>
              <a:gd name="p0y13" fmla="*/ 300 h 8445"/>
              <a:gd name="p0x14" fmla="*/ 0 w 8814"/>
              <a:gd name="p0y14" fmla="*/ 134 h 8445"/>
              <a:gd name="p0x15" fmla="*/ 134 w 8814"/>
              <a:gd name="p0y15" fmla="*/ 0 h 8445"/>
              <a:gd name="p0x16" fmla="*/ 300 w 8814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6213475" y="1304925"/>
            <a:ext cx="5205730" cy="466090"/>
            <a:chOff x="9785" y="2055"/>
            <a:chExt cx="8198" cy="734"/>
          </a:xfrm>
        </p:grpSpPr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9785" y="2055"/>
              <a:ext cx="8199" cy="735"/>
            </a:xfrm>
            <a:custGeom>
              <a:avLst/>
              <a:gdLst>
                <a:gd name="sw" fmla="*/ 1 w 8199"/>
                <a:gd name="sh" fmla="*/ 1 h 735"/>
                <a:gd name="mins" fmla="min sw sh"/>
                <a:gd name="dsw" fmla="+- 0 sw mins"/>
                <a:gd name="dsh" fmla="+- 0 sh mins"/>
                <a:gd name="p0x0" fmla="*/ 0 w 8199"/>
                <a:gd name="p0y0" fmla="*/ 0 h 735"/>
                <a:gd name="p0x1" fmla="*/ 8199 w 8199"/>
                <a:gd name="p0y1" fmla="*/ 0 h 735"/>
                <a:gd name="p0x2" fmla="*/ 8199 w 8199"/>
                <a:gd name="p0y2" fmla="*/ 735 h 735"/>
                <a:gd name="p0x3" fmla="*/ 0 w 8199"/>
                <a:gd name="p0y3" fmla="*/ 735 h 735"/>
                <a:gd name="p0x4" fmla="*/ 0 w 819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9785" y="2775"/>
              <a:ext cx="8199" cy="15"/>
            </a:xfrm>
            <a:custGeom>
              <a:avLst/>
              <a:gdLst>
                <a:gd name="sw" fmla="*/ 1 w 8199"/>
                <a:gd name="sh" fmla="*/ 1 h 15"/>
                <a:gd name="mins" fmla="min sw sh"/>
                <a:gd name="dsw" fmla="+- 0 sw mins"/>
                <a:gd name="dsh" fmla="+- 0 sh mins"/>
                <a:gd name="p0x0" fmla="*/ 8199 w 8199"/>
                <a:gd name="p0y0" fmla="*/ 15 h 15"/>
                <a:gd name="p0x1" fmla="*/ 0 w 8199"/>
                <a:gd name="p0y1" fmla="*/ 15 h 15"/>
                <a:gd name="p0x2" fmla="*/ 0 w 8199"/>
                <a:gd name="p0y2" fmla="*/ 0 h 15"/>
                <a:gd name="p0x3" fmla="*/ 8199 w 8199"/>
                <a:gd name="p0y3" fmla="*/ 0 h 15"/>
                <a:gd name="p0x4" fmla="*/ 8199 w 819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62179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4348" t="-3651" r="-4348" b="-3651"/>
          <a:stretch>
            <a:fillRect/>
          </a:stretch>
        </p:blipFill>
        <p:spPr>
          <a:xfrm>
            <a:off x="6265545" y="1366520"/>
            <a:ext cx="238125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6670919" y="1293495"/>
            <a:ext cx="409046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多模态感知矩阵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108800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10999508" y="1376363"/>
            <a:ext cx="44946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213475" y="3071495"/>
            <a:ext cx="5206365" cy="1104900"/>
            <a:chOff x="9785" y="4837"/>
            <a:chExt cx="8199" cy="1740"/>
          </a:xfrm>
        </p:grpSpPr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9785" y="4837"/>
              <a:ext cx="8199" cy="1740"/>
            </a:xfrm>
            <a:custGeom>
              <a:avLst/>
              <a:gdLst>
                <a:gd name="sw" fmla="*/ 1 w 8199"/>
                <a:gd name="sh" fmla="*/ 1 h 1740"/>
                <a:gd name="mins" fmla="min sw sh"/>
                <a:gd name="dsw" fmla="+- 0 sw mins"/>
                <a:gd name="dsh" fmla="+- 0 sh mins"/>
                <a:gd name="p0x0" fmla="*/ 210 w 8199"/>
                <a:gd name="p0y0" fmla="*/ 0 h 1740"/>
                <a:gd name="p0x1" fmla="*/ 7989 w 8199"/>
                <a:gd name="p0y1" fmla="*/ 0 h 1740"/>
                <a:gd name="p0x2" fmla="*/ 8105 w 8199"/>
                <a:gd name="p0y2" fmla="*/ 0 h 1740"/>
                <a:gd name="p0x3" fmla="*/ 8199 w 8199"/>
                <a:gd name="p0y3" fmla="*/ 94 h 1740"/>
                <a:gd name="p0x4" fmla="*/ 8199 w 8199"/>
                <a:gd name="p0y4" fmla="*/ 210 h 1740"/>
                <a:gd name="p0x5" fmla="*/ 8199 w 8199"/>
                <a:gd name="p0y5" fmla="*/ 1530 h 1740"/>
                <a:gd name="p0x6" fmla="*/ 8199 w 8199"/>
                <a:gd name="p0y6" fmla="*/ 1645 h 1740"/>
                <a:gd name="p0x7" fmla="*/ 8105 w 8199"/>
                <a:gd name="p0y7" fmla="*/ 1740 h 1740"/>
                <a:gd name="p0x8" fmla="*/ 7989 w 8199"/>
                <a:gd name="p0y8" fmla="*/ 1740 h 1740"/>
                <a:gd name="p0x9" fmla="*/ 210 w 8199"/>
                <a:gd name="p0y9" fmla="*/ 1740 h 1740"/>
                <a:gd name="p0x10" fmla="*/ 94 w 8199"/>
                <a:gd name="p0y10" fmla="*/ 1740 h 1740"/>
                <a:gd name="p0x11" fmla="*/ 0 w 8199"/>
                <a:gd name="p0y11" fmla="*/ 1645 h 1740"/>
                <a:gd name="p0x12" fmla="*/ 0 w 8199"/>
                <a:gd name="p0y12" fmla="*/ 1530 h 1740"/>
                <a:gd name="p0x13" fmla="*/ 0 w 8199"/>
                <a:gd name="p0y13" fmla="*/ 210 h 1740"/>
                <a:gd name="p0x14" fmla="*/ 0 w 8199"/>
                <a:gd name="p0y14" fmla="*/ 94 h 1740"/>
                <a:gd name="p0x15" fmla="*/ 94 w 8199"/>
                <a:gd name="p0y15" fmla="*/ 0 h 1740"/>
                <a:gd name="p0x16" fmla="*/ 210 w 8199"/>
                <a:gd name="p0y16" fmla="*/ 0 h 17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9914" y="4837"/>
              <a:ext cx="8009" cy="72"/>
            </a:xfrm>
            <a:custGeom>
              <a:avLst/>
              <a:gdLst>
                <a:gd name="sw" fmla="*/ 1 w 8008"/>
                <a:gd name="sh" fmla="*/ 1 h 72"/>
                <a:gd name="mins" fmla="min sw sh"/>
                <a:gd name="dsw" fmla="+- 0 sw mins"/>
                <a:gd name="dsh" fmla="+- 0 sh mins"/>
                <a:gd name="p0x0" fmla="*/ 80 w 8008"/>
                <a:gd name="p0y0" fmla="*/ 0 h 72"/>
                <a:gd name="p0x1" fmla="*/ 7859 w 8008"/>
                <a:gd name="p0y1" fmla="*/ 0 h 72"/>
                <a:gd name="p0x2" fmla="*/ 7917 w 8008"/>
                <a:gd name="p0y2" fmla="*/ 0 h 72"/>
                <a:gd name="p0x3" fmla="*/ 7970 w 8008"/>
                <a:gd name="p0y3" fmla="*/ 23 h 72"/>
                <a:gd name="p0x4" fmla="*/ 8008 w 8008"/>
                <a:gd name="p0y4" fmla="*/ 61 h 72"/>
                <a:gd name="p0x5" fmla="*/ 7997 w 8008"/>
                <a:gd name="p0y5" fmla="*/ 72 h 72"/>
                <a:gd name="p0x6" fmla="*/ 7962 w 8008"/>
                <a:gd name="p0y6" fmla="*/ 36 h 72"/>
                <a:gd name="p0x7" fmla="*/ 7913 w 8008"/>
                <a:gd name="p0y7" fmla="*/ 15 h 72"/>
                <a:gd name="p0x8" fmla="*/ 7859 w 8008"/>
                <a:gd name="p0y8" fmla="*/ 15 h 72"/>
                <a:gd name="p0x9" fmla="*/ 80 w 8008"/>
                <a:gd name="p0y9" fmla="*/ 15 h 72"/>
                <a:gd name="p0x10" fmla="*/ 58 w 8008"/>
                <a:gd name="p0y10" fmla="*/ 15 h 72"/>
                <a:gd name="p0x11" fmla="*/ 36 w 8008"/>
                <a:gd name="p0y11" fmla="*/ 20 h 72"/>
                <a:gd name="p0x12" fmla="*/ 17 w 8008"/>
                <a:gd name="p0y12" fmla="*/ 29 h 72"/>
                <a:gd name="p0x13" fmla="*/ 0 w 8008"/>
                <a:gd name="p0y13" fmla="*/ 15 h 72"/>
                <a:gd name="p0x14" fmla="*/ 0 w 8008"/>
                <a:gd name="p0y14" fmla="*/ 15 h 72"/>
                <a:gd name="p0x15" fmla="*/ 24 w 8008"/>
                <a:gd name="p0y15" fmla="*/ 5 h 72"/>
                <a:gd name="p0x16" fmla="*/ 51 w 8008"/>
                <a:gd name="p0y16" fmla="*/ 0 h 72"/>
                <a:gd name="p0x17" fmla="*/ 80 w 800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17912" y="4899"/>
              <a:ext cx="72" cy="1616"/>
            </a:xfrm>
            <a:custGeom>
              <a:avLst/>
              <a:gdLst>
                <a:gd name="sw" fmla="*/ 1 w 72"/>
                <a:gd name="sh" fmla="*/ 1 h 1616"/>
                <a:gd name="mins" fmla="min sw sh"/>
                <a:gd name="dsw" fmla="+- 0 sw mins"/>
                <a:gd name="dsh" fmla="+- 0 sh mins"/>
                <a:gd name="p0x0" fmla="*/ 72 w 72"/>
                <a:gd name="p0y0" fmla="*/ 148 h 1616"/>
                <a:gd name="p0x1" fmla="*/ 72 w 72"/>
                <a:gd name="p0y1" fmla="*/ 1468 h 1616"/>
                <a:gd name="p0x2" fmla="*/ 72 w 72"/>
                <a:gd name="p0y2" fmla="*/ 1526 h 1616"/>
                <a:gd name="p0x3" fmla="*/ 48 w 72"/>
                <a:gd name="p0y3" fmla="*/ 1578 h 1616"/>
                <a:gd name="p0x4" fmla="*/ 10 w 72"/>
                <a:gd name="p0y4" fmla="*/ 1616 h 1616"/>
                <a:gd name="p0x5" fmla="*/ 0 w 72"/>
                <a:gd name="p0y5" fmla="*/ 1606 h 1616"/>
                <a:gd name="p0x6" fmla="*/ 35 w 72"/>
                <a:gd name="p0y6" fmla="*/ 1571 h 1616"/>
                <a:gd name="p0x7" fmla="*/ 57 w 72"/>
                <a:gd name="p0y7" fmla="*/ 1522 h 1616"/>
                <a:gd name="p0x8" fmla="*/ 57 w 72"/>
                <a:gd name="p0y8" fmla="*/ 1468 h 1616"/>
                <a:gd name="p0x9" fmla="*/ 57 w 72"/>
                <a:gd name="p0y9" fmla="*/ 148 h 1616"/>
                <a:gd name="p0x10" fmla="*/ 57 w 72"/>
                <a:gd name="p0y10" fmla="*/ 94 h 1616"/>
                <a:gd name="p0x11" fmla="*/ 35 w 72"/>
                <a:gd name="p0y11" fmla="*/ 45 h 1616"/>
                <a:gd name="p0x12" fmla="*/ 0 w 72"/>
                <a:gd name="p0y12" fmla="*/ 10 h 1616"/>
                <a:gd name="p0x13" fmla="*/ 10 w 72"/>
                <a:gd name="p0y13" fmla="*/ 0 h 1616"/>
                <a:gd name="p0x14" fmla="*/ 48 w 72"/>
                <a:gd name="p0y14" fmla="*/ 38 h 1616"/>
                <a:gd name="p0x15" fmla="*/ 72 w 72"/>
                <a:gd name="p0y15" fmla="*/ 90 h 1616"/>
                <a:gd name="p0x16" fmla="*/ 72 w 72"/>
                <a:gd name="p0y16" fmla="*/ 148 h 161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1"/>
              </p:custDataLst>
            </p:nvPr>
          </p:nvSpPr>
          <p:spPr>
            <a:xfrm>
              <a:off x="9914" y="6505"/>
              <a:ext cx="8009" cy="72"/>
            </a:xfrm>
            <a:custGeom>
              <a:avLst/>
              <a:gdLst>
                <a:gd name="sw" fmla="*/ 1 w 8008"/>
                <a:gd name="sh" fmla="*/ 1 h 72"/>
                <a:gd name="mins" fmla="min sw sh"/>
                <a:gd name="dsw" fmla="+- 0 sw mins"/>
                <a:gd name="dsh" fmla="+- 0 sh mins"/>
                <a:gd name="p0x0" fmla="*/ 7859 w 8008"/>
                <a:gd name="p0y0" fmla="*/ 72 h 72"/>
                <a:gd name="p0x1" fmla="*/ 80 w 8008"/>
                <a:gd name="p0y1" fmla="*/ 72 h 72"/>
                <a:gd name="p0x2" fmla="*/ 51 w 8008"/>
                <a:gd name="p0y2" fmla="*/ 72 h 72"/>
                <a:gd name="p0x3" fmla="*/ 24 w 8008"/>
                <a:gd name="p0y3" fmla="*/ 66 h 72"/>
                <a:gd name="p0x4" fmla="*/ 0 w 8008"/>
                <a:gd name="p0y4" fmla="*/ 56 h 72"/>
                <a:gd name="p0x5" fmla="*/ 17 w 8008"/>
                <a:gd name="p0y5" fmla="*/ 42 h 72"/>
                <a:gd name="p0x6" fmla="*/ 17 w 8008"/>
                <a:gd name="p0y6" fmla="*/ 42 h 72"/>
                <a:gd name="p0x7" fmla="*/ 36 w 8008"/>
                <a:gd name="p0y7" fmla="*/ 51 h 72"/>
                <a:gd name="p0x8" fmla="*/ 58 w 8008"/>
                <a:gd name="p0y8" fmla="*/ 57 h 72"/>
                <a:gd name="p0x9" fmla="*/ 80 w 8008"/>
                <a:gd name="p0y9" fmla="*/ 57 h 72"/>
                <a:gd name="p0x10" fmla="*/ 7859 w 8008"/>
                <a:gd name="p0y10" fmla="*/ 57 h 72"/>
                <a:gd name="p0x11" fmla="*/ 7913 w 8008"/>
                <a:gd name="p0y11" fmla="*/ 57 h 72"/>
                <a:gd name="p0x12" fmla="*/ 7962 w 8008"/>
                <a:gd name="p0y12" fmla="*/ 35 h 72"/>
                <a:gd name="p0x13" fmla="*/ 7997 w 8008"/>
                <a:gd name="p0y13" fmla="*/ 0 h 72"/>
                <a:gd name="p0x14" fmla="*/ 8008 w 8008"/>
                <a:gd name="p0y14" fmla="*/ 10 h 72"/>
                <a:gd name="p0x15" fmla="*/ 7970 w 8008"/>
                <a:gd name="p0y15" fmla="*/ 48 h 72"/>
                <a:gd name="p0x16" fmla="*/ 7917 w 8008"/>
                <a:gd name="p0y16" fmla="*/ 72 h 72"/>
                <a:gd name="p0x17" fmla="*/ 7859 w 800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2"/>
              </p:custDataLst>
            </p:nvPr>
          </p:nvSpPr>
          <p:spPr>
            <a:xfrm>
              <a:off x="9785" y="4853"/>
              <a:ext cx="147" cy="1708"/>
            </a:xfrm>
            <a:custGeom>
              <a:avLst/>
              <a:gdLst>
                <a:gd name="sw" fmla="*/ 1 w 146"/>
                <a:gd name="sh" fmla="*/ 1 h 1708"/>
                <a:gd name="mins" fmla="min sw sh"/>
                <a:gd name="dsw" fmla="+- 0 sw mins"/>
                <a:gd name="dsh" fmla="+- 0 sh mins"/>
                <a:gd name="p0x0" fmla="*/ 0 w 146"/>
                <a:gd name="p0y0" fmla="*/ 1514 h 1708"/>
                <a:gd name="p0x1" fmla="*/ 0 w 146"/>
                <a:gd name="p0y1" fmla="*/ 194 h 1708"/>
                <a:gd name="p0x2" fmla="*/ 0 w 146"/>
                <a:gd name="p0y2" fmla="*/ 106 h 1708"/>
                <a:gd name="p0x3" fmla="*/ 53 w 146"/>
                <a:gd name="p0y3" fmla="*/ 31 h 1708"/>
                <a:gd name="p0x4" fmla="*/ 129 w 146"/>
                <a:gd name="p0y4" fmla="*/ 0 h 1708"/>
                <a:gd name="p0x5" fmla="*/ 146 w 146"/>
                <a:gd name="p0y5" fmla="*/ 13 h 1708"/>
                <a:gd name="p0x6" fmla="*/ 146 w 146"/>
                <a:gd name="p0y6" fmla="*/ 13 h 1708"/>
                <a:gd name="p0x7" fmla="*/ 87 w 146"/>
                <a:gd name="p0y7" fmla="*/ 43 h 1708"/>
                <a:gd name="p0x8" fmla="*/ 45 w 146"/>
                <a:gd name="p0y8" fmla="*/ 112 h 1708"/>
                <a:gd name="p0x9" fmla="*/ 45 w 146"/>
                <a:gd name="p0y9" fmla="*/ 194 h 1708"/>
                <a:gd name="p0x10" fmla="*/ 45 w 146"/>
                <a:gd name="p0y10" fmla="*/ 1514 h 1708"/>
                <a:gd name="p0x11" fmla="*/ 45 w 146"/>
                <a:gd name="p0y11" fmla="*/ 1595 h 1708"/>
                <a:gd name="p0x12" fmla="*/ 87 w 146"/>
                <a:gd name="p0y12" fmla="*/ 1664 h 1708"/>
                <a:gd name="p0x13" fmla="*/ 146 w 146"/>
                <a:gd name="p0y13" fmla="*/ 1694 h 1708"/>
                <a:gd name="p0x14" fmla="*/ 129 w 146"/>
                <a:gd name="p0y14" fmla="*/ 1708 h 1708"/>
                <a:gd name="p0x15" fmla="*/ 129 w 146"/>
                <a:gd name="p0y15" fmla="*/ 1708 h 1708"/>
                <a:gd name="p0x16" fmla="*/ 53 w 146"/>
                <a:gd name="p0y16" fmla="*/ 1676 h 1708"/>
                <a:gd name="p0x17" fmla="*/ 0 w 146"/>
                <a:gd name="p0y17" fmla="*/ 1601 h 1708"/>
                <a:gd name="p0x18" fmla="*/ 0 w 146"/>
                <a:gd name="p0y18" fmla="*/ 1514 h 170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6394695" y="3142298"/>
            <a:ext cx="486377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跌倒报警手环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6394695" y="3448050"/>
            <a:ext cx="362984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面向可外出老人，跌倒检测准确率</a:t>
            </a:r>
            <a:r>
              <a:rPr sz="1500" b="1">
                <a:solidFill>
                  <a:schemeClr val="tx2"/>
                </a:solidFill>
                <a:cs typeface="+mn-lt"/>
              </a:rPr>
              <a:t>96.8%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6394695" y="3771900"/>
            <a:ext cx="425715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紧急呼叫接通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&lt;8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秒</a:t>
            </a:r>
            <a:r>
              <a:rPr sz="1500">
                <a:solidFill>
                  <a:srgbClr val="5C7480"/>
                </a:solidFill>
                <a:cs typeface="+mn-lt"/>
              </a:rPr>
              <a:t>，支持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一键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SOS</a:t>
            </a:r>
            <a:r>
              <a:rPr sz="1500">
                <a:solidFill>
                  <a:srgbClr val="5C7480"/>
                </a:solidFill>
                <a:cs typeface="+mn-lt"/>
              </a:rPr>
              <a:t>与</a:t>
            </a:r>
            <a:r>
              <a:rPr sz="1500" b="1">
                <a:solidFill>
                  <a:schemeClr val="tx2"/>
                </a:solidFill>
                <a:cs typeface="+mn-lt"/>
              </a:rPr>
              <a:t>多模定位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36"/>
            </p:custDataLst>
          </p:nvPr>
        </p:nvSpPr>
        <p:spPr>
          <a:xfrm>
            <a:off x="6213475" y="5476875"/>
            <a:ext cx="5206365" cy="800100"/>
          </a:xfrm>
          <a:custGeom>
            <a:avLst/>
            <a:gdLst>
              <a:gd name="sw" fmla="*/ 1 w 8199"/>
              <a:gd name="sh" fmla="*/ 1 h 1260"/>
              <a:gd name="mins" fmla="min sw sh"/>
              <a:gd name="dsw" fmla="+- 0 sw mins"/>
              <a:gd name="dsh" fmla="+- 0 sh mins"/>
              <a:gd name="p0x0" fmla="*/ 210 w 8199"/>
              <a:gd name="p0y0" fmla="*/ 0 h 1260"/>
              <a:gd name="p0x1" fmla="*/ 7989 w 8199"/>
              <a:gd name="p0y1" fmla="*/ 0 h 1260"/>
              <a:gd name="p0x2" fmla="*/ 8105 w 8199"/>
              <a:gd name="p0y2" fmla="*/ 0 h 1260"/>
              <a:gd name="p0x3" fmla="*/ 8199 w 8199"/>
              <a:gd name="p0y3" fmla="*/ 94 h 1260"/>
              <a:gd name="p0x4" fmla="*/ 8199 w 8199"/>
              <a:gd name="p0y4" fmla="*/ 210 h 1260"/>
              <a:gd name="p0x5" fmla="*/ 8199 w 8199"/>
              <a:gd name="p0y5" fmla="*/ 1050 h 1260"/>
              <a:gd name="p0x6" fmla="*/ 8199 w 8199"/>
              <a:gd name="p0y6" fmla="*/ 1165 h 1260"/>
              <a:gd name="p0x7" fmla="*/ 8105 w 8199"/>
              <a:gd name="p0y7" fmla="*/ 1260 h 1260"/>
              <a:gd name="p0x8" fmla="*/ 7989 w 8199"/>
              <a:gd name="p0y8" fmla="*/ 1260 h 1260"/>
              <a:gd name="p0x9" fmla="*/ 210 w 8199"/>
              <a:gd name="p0y9" fmla="*/ 1260 h 1260"/>
              <a:gd name="p0x10" fmla="*/ 94 w 8199"/>
              <a:gd name="p0y10" fmla="*/ 1260 h 1260"/>
              <a:gd name="p0x11" fmla="*/ 0 w 8199"/>
              <a:gd name="p0y11" fmla="*/ 1165 h 1260"/>
              <a:gd name="p0x12" fmla="*/ 0 w 8199"/>
              <a:gd name="p0y12" fmla="*/ 1050 h 1260"/>
              <a:gd name="p0x13" fmla="*/ 0 w 8199"/>
              <a:gd name="p0y13" fmla="*/ 210 h 1260"/>
              <a:gd name="p0x14" fmla="*/ 0 w 8199"/>
              <a:gd name="p0y14" fmla="*/ 94 h 1260"/>
              <a:gd name="p0x15" fmla="*/ 94 w 8199"/>
              <a:gd name="p0y15" fmla="*/ 0 h 1260"/>
              <a:gd name="p0x16" fmla="*/ 210 w 8199"/>
              <a:gd name="p0y16" fmla="*/ 0 h 12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6366120" y="5575935"/>
            <a:ext cx="4915129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A4A5A"/>
                </a:solidFill>
                <a:cs typeface="+mn-lt"/>
              </a:rPr>
              <a:t>三者组合，构成覆盖</a:t>
            </a:r>
            <a:r>
              <a:rPr b="1">
                <a:solidFill>
                  <a:srgbClr val="1D5E79"/>
                </a:solidFill>
                <a:cs typeface="+mn-lt"/>
              </a:rPr>
              <a:t>夜间、室内、室外</a:t>
            </a:r>
            <a:r>
              <a:rPr>
                <a:solidFill>
                  <a:srgbClr val="2A4A5A"/>
                </a:solidFill>
                <a:cs typeface="+mn-lt"/>
              </a:rPr>
              <a:t>全时段的</a:t>
            </a:r>
            <a:endParaRPr>
              <a:solidFill>
                <a:srgbClr val="2A4A5A"/>
              </a:solidFill>
              <a:cs typeface="+mn-lt"/>
            </a:endParaRPr>
          </a:p>
          <a:p>
            <a:pPr algn="l">
              <a:lnSpc>
                <a:spcPct val="104000"/>
              </a:lnSpc>
            </a:pPr>
            <a:r>
              <a:rPr b="1">
                <a:solidFill>
                  <a:srgbClr val="1D5E79"/>
                </a:solidFill>
                <a:cs typeface="+mn-lt"/>
              </a:rPr>
              <a:t>多模态感知矩阵</a:t>
            </a:r>
            <a:r>
              <a:rPr>
                <a:solidFill>
                  <a:srgbClr val="2A4A5A"/>
                </a:solidFill>
                <a:cs typeface="+mn-lt"/>
              </a:rPr>
              <a:t>。</a:t>
            </a:r>
            <a:endParaRPr>
              <a:solidFill>
                <a:srgbClr val="2A4A5A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网络层保障连接可靠与数据不出域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6" name="组合 105"/>
          <p:cNvGrpSpPr/>
          <p:nvPr/>
        </p:nvGrpSpPr>
        <p:grpSpPr>
          <a:xfrm>
            <a:off x="809625" y="1343025"/>
            <a:ext cx="3041650" cy="580390"/>
            <a:chOff x="1275" y="2115"/>
            <a:chExt cx="4790" cy="91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75" y="2115"/>
              <a:ext cx="4790" cy="915"/>
            </a:xfrm>
            <a:custGeom>
              <a:avLst/>
              <a:gdLst>
                <a:gd name="sw" fmla="*/ 1 w 4790"/>
                <a:gd name="sh" fmla="*/ 1 h 915"/>
                <a:gd name="mins" fmla="min sw sh"/>
                <a:gd name="dsw" fmla="+- 0 sw mins"/>
                <a:gd name="dsh" fmla="+- 0 sh mins"/>
                <a:gd name="p0x0" fmla="*/ 0 w 4790"/>
                <a:gd name="p0y0" fmla="*/ 0 h 915"/>
                <a:gd name="p0x1" fmla="*/ 4790 w 4790"/>
                <a:gd name="p0y1" fmla="*/ 0 h 915"/>
                <a:gd name="p0x2" fmla="*/ 4790 w 4790"/>
                <a:gd name="p0y2" fmla="*/ 915 h 915"/>
                <a:gd name="p0x3" fmla="*/ 0 w 4790"/>
                <a:gd name="p0y3" fmla="*/ 915 h 915"/>
                <a:gd name="p0x4" fmla="*/ 0 w 4790"/>
                <a:gd name="p0y4" fmla="*/ 0 h 9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75" y="3015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15 h 15"/>
                <a:gd name="p0x1" fmla="*/ 0 w 4790"/>
                <a:gd name="p0y1" fmla="*/ 15 h 15"/>
                <a:gd name="p0x2" fmla="*/ 0 w 4790"/>
                <a:gd name="p0y2" fmla="*/ 0 h 15"/>
                <a:gd name="p0x3" fmla="*/ 4790 w 4790"/>
                <a:gd name="p0y3" fmla="*/ 0 h 15"/>
                <a:gd name="p0x4" fmla="*/ 4790 w 47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809625" y="1343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32a2ae2b-b4a4-11f1-b244-0eb9edde88ea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14400" y="144780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343025" y="13696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双模覆盖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814070" y="2118995"/>
            <a:ext cx="3032125" cy="3381375"/>
          </a:xfrm>
          <a:custGeom>
            <a:avLst/>
            <a:gdLst>
              <a:gd name="sw" fmla="*/ 1 w 4775"/>
              <a:gd name="sh" fmla="*/ 1 h 5325"/>
              <a:gd name="mins" fmla="min sw sh"/>
              <a:gd name="dsw" fmla="+- 0 sw mins"/>
              <a:gd name="dsh" fmla="+- 0 sh mins"/>
              <a:gd name="p0x0" fmla="*/ 210 w 4775"/>
              <a:gd name="p0y0" fmla="*/ 0 h 5325"/>
              <a:gd name="p0x1" fmla="*/ 4565 w 4775"/>
              <a:gd name="p0y1" fmla="*/ 0 h 5325"/>
              <a:gd name="p0x2" fmla="*/ 4681 w 4775"/>
              <a:gd name="p0y2" fmla="*/ 0 h 5325"/>
              <a:gd name="p0x3" fmla="*/ 4775 w 4775"/>
              <a:gd name="p0y3" fmla="*/ 94 h 5325"/>
              <a:gd name="p0x4" fmla="*/ 4775 w 4775"/>
              <a:gd name="p0y4" fmla="*/ 210 h 5325"/>
              <a:gd name="p0x5" fmla="*/ 4775 w 4775"/>
              <a:gd name="p0y5" fmla="*/ 5115 h 5325"/>
              <a:gd name="p0x6" fmla="*/ 4775 w 4775"/>
              <a:gd name="p0y6" fmla="*/ 5230 h 5325"/>
              <a:gd name="p0x7" fmla="*/ 4681 w 4775"/>
              <a:gd name="p0y7" fmla="*/ 5325 h 5325"/>
              <a:gd name="p0x8" fmla="*/ 4565 w 4775"/>
              <a:gd name="p0y8" fmla="*/ 5325 h 5325"/>
              <a:gd name="p0x9" fmla="*/ 210 w 4775"/>
              <a:gd name="p0y9" fmla="*/ 5325 h 5325"/>
              <a:gd name="p0x10" fmla="*/ 94 w 4775"/>
              <a:gd name="p0y10" fmla="*/ 5325 h 5325"/>
              <a:gd name="p0x11" fmla="*/ 0 w 4775"/>
              <a:gd name="p0y11" fmla="*/ 5230 h 5325"/>
              <a:gd name="p0x12" fmla="*/ 0 w 4775"/>
              <a:gd name="p0y12" fmla="*/ 5115 h 5325"/>
              <a:gd name="p0x13" fmla="*/ 0 w 4775"/>
              <a:gd name="p0y13" fmla="*/ 210 h 5325"/>
              <a:gd name="p0x14" fmla="*/ 0 w 4775"/>
              <a:gd name="p0y14" fmla="*/ 94 h 5325"/>
              <a:gd name="p0x15" fmla="*/ 94 w 4775"/>
              <a:gd name="p0y15" fmla="*/ 0 h 5325"/>
              <a:gd name="p0x16" fmla="*/ 210 w 4775"/>
              <a:gd name="p0y16" fmla="*/ 0 h 53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1211580" y="2891790"/>
            <a:ext cx="1221105" cy="311785"/>
          </a:xfrm>
          <a:custGeom>
            <a:avLst/>
            <a:gdLst>
              <a:gd name="sw" fmla="*/ 1 w 1922"/>
              <a:gd name="sh" fmla="*/ 1 h 491"/>
              <a:gd name="mins" fmla="min sw sh"/>
              <a:gd name="dsw" fmla="+- 0 sw mins"/>
              <a:gd name="dsh" fmla="+- 0 sh mins"/>
              <a:gd name="p0x0" fmla="*/ 245 w 1922"/>
              <a:gd name="p0y0" fmla="*/ 0 h 491"/>
              <a:gd name="p0x1" fmla="*/ 1676 w 1922"/>
              <a:gd name="p0y1" fmla="*/ 0 h 491"/>
              <a:gd name="p0x2" fmla="*/ 1812 w 1922"/>
              <a:gd name="p0y2" fmla="*/ 0 h 491"/>
              <a:gd name="p0x3" fmla="*/ 1922 w 1922"/>
              <a:gd name="p0y3" fmla="*/ 110 h 491"/>
              <a:gd name="p0x4" fmla="*/ 1922 w 1922"/>
              <a:gd name="p0y4" fmla="*/ 245 h 491"/>
              <a:gd name="p0x5" fmla="*/ 1922 w 1922"/>
              <a:gd name="p0y5" fmla="*/ 381 h 491"/>
              <a:gd name="p0x6" fmla="*/ 1812 w 1922"/>
              <a:gd name="p0y6" fmla="*/ 491 h 491"/>
              <a:gd name="p0x7" fmla="*/ 1676 w 1922"/>
              <a:gd name="p0y7" fmla="*/ 491 h 491"/>
              <a:gd name="p0x8" fmla="*/ 245 w 1922"/>
              <a:gd name="p0y8" fmla="*/ 491 h 491"/>
              <a:gd name="p0x9" fmla="*/ 110 w 1922"/>
              <a:gd name="p0y9" fmla="*/ 491 h 491"/>
              <a:gd name="p0x10" fmla="*/ 0 w 1922"/>
              <a:gd name="p0y10" fmla="*/ 381 h 491"/>
              <a:gd name="p0x11" fmla="*/ 0 w 1922"/>
              <a:gd name="p0y11" fmla="*/ 245 h 491"/>
              <a:gd name="p0x12" fmla="*/ 0 w 1922"/>
              <a:gd name="p0y12" fmla="*/ 110 h 491"/>
              <a:gd name="p0x13" fmla="*/ 110 w 1922"/>
              <a:gd name="p0y13" fmla="*/ 0 h 491"/>
              <a:gd name="p0x14" fmla="*/ 245 w 1922"/>
              <a:gd name="p0y14" fmla="*/ 0 h 4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45187" y="2936577"/>
            <a:ext cx="1106615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5G + Wi-Fi 6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2547042" y="2881331"/>
            <a:ext cx="1168746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1,000+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019994" y="3342303"/>
            <a:ext cx="262093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单基站承载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1,000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台以上设备并发</a:t>
            </a:r>
            <a:r>
              <a:rPr sz="1500">
                <a:solidFill>
                  <a:srgbClr val="5C7480"/>
                </a:solidFill>
                <a:cs typeface="+mn-lt"/>
              </a:rPr>
              <a:t>，时延低于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20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毫秒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1496695" y="4123055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654073" y="4157644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高并发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2392045" y="4123055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2549500" y="4157644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低时延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1791970" y="4485005"/>
            <a:ext cx="1076325" cy="238125"/>
          </a:xfrm>
          <a:custGeom>
            <a:avLst/>
            <a:gdLst>
              <a:gd name="sw" fmla="*/ 1 w 1695"/>
              <a:gd name="sh" fmla="*/ 1 h 375"/>
              <a:gd name="mins" fmla="min sw sh"/>
              <a:gd name="dsw" fmla="+- 0 sw mins"/>
              <a:gd name="dsh" fmla="+- 0 sh mins"/>
              <a:gd name="p0x0" fmla="*/ 187 w 1695"/>
              <a:gd name="p0y0" fmla="*/ 0 h 375"/>
              <a:gd name="p0x1" fmla="*/ 1507 w 1695"/>
              <a:gd name="p0y1" fmla="*/ 0 h 375"/>
              <a:gd name="p0x2" fmla="*/ 1611 w 1695"/>
              <a:gd name="p0y2" fmla="*/ 0 h 375"/>
              <a:gd name="p0x3" fmla="*/ 1695 w 1695"/>
              <a:gd name="p0y3" fmla="*/ 83 h 375"/>
              <a:gd name="p0x4" fmla="*/ 1695 w 1695"/>
              <a:gd name="p0y4" fmla="*/ 187 h 375"/>
              <a:gd name="p0x5" fmla="*/ 1695 w 1695"/>
              <a:gd name="p0y5" fmla="*/ 291 h 375"/>
              <a:gd name="p0x6" fmla="*/ 1611 w 1695"/>
              <a:gd name="p0y6" fmla="*/ 375 h 375"/>
              <a:gd name="p0x7" fmla="*/ 1507 w 1695"/>
              <a:gd name="p0y7" fmla="*/ 375 h 375"/>
              <a:gd name="p0x8" fmla="*/ 187 w 1695"/>
              <a:gd name="p0y8" fmla="*/ 375 h 375"/>
              <a:gd name="p0x9" fmla="*/ 83 w 1695"/>
              <a:gd name="p0y9" fmla="*/ 375 h 375"/>
              <a:gd name="p0x10" fmla="*/ 0 w 1695"/>
              <a:gd name="p0y10" fmla="*/ 291 h 375"/>
              <a:gd name="p0x11" fmla="*/ 0 w 1695"/>
              <a:gd name="p0y11" fmla="*/ 187 h 375"/>
              <a:gd name="p0x12" fmla="*/ 0 w 1695"/>
              <a:gd name="p0y12" fmla="*/ 83 h 375"/>
              <a:gd name="p0x13" fmla="*/ 83 w 1695"/>
              <a:gd name="p0y13" fmla="*/ 0 h 375"/>
              <a:gd name="p0x14" fmla="*/ 187 w 16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949425" y="4519594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全场景覆盖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809625" y="5657850"/>
            <a:ext cx="3041650" cy="580390"/>
            <a:chOff x="1275" y="8910"/>
            <a:chExt cx="4790" cy="914"/>
          </a:xfrm>
        </p:grpSpPr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1275" y="8910"/>
              <a:ext cx="4790" cy="915"/>
            </a:xfrm>
            <a:custGeom>
              <a:avLst/>
              <a:gdLst>
                <a:gd name="sw" fmla="*/ 1 w 4790"/>
                <a:gd name="sh" fmla="*/ 1 h 915"/>
                <a:gd name="mins" fmla="min sw sh"/>
                <a:gd name="dsw" fmla="+- 0 sw mins"/>
                <a:gd name="dsh" fmla="+- 0 sh mins"/>
                <a:gd name="p0x0" fmla="*/ 0 w 4790"/>
                <a:gd name="p0y0" fmla="*/ 0 h 915"/>
                <a:gd name="p0x1" fmla="*/ 4790 w 4790"/>
                <a:gd name="p0y1" fmla="*/ 0 h 915"/>
                <a:gd name="p0x2" fmla="*/ 4790 w 4790"/>
                <a:gd name="p0y2" fmla="*/ 915 h 915"/>
                <a:gd name="p0x3" fmla="*/ 0 w 4790"/>
                <a:gd name="p0y3" fmla="*/ 915 h 915"/>
                <a:gd name="p0x4" fmla="*/ 0 w 4790"/>
                <a:gd name="p0y4" fmla="*/ 0 h 9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1275" y="8910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809625" y="5838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32a2ae7f-b4a4-11f1-b244-0eb9edde88ea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876300" y="5905500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1228725" y="5781675"/>
            <a:ext cx="262257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tx2"/>
                </a:solidFill>
                <a:cs typeface="+mn-lt"/>
              </a:rPr>
              <a:t>高并发低时延</a:t>
            </a:r>
            <a:r>
              <a:rPr lang="en-US" sz="135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多设备并发稳定可靠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8" name="组合 107"/>
          <p:cNvGrpSpPr/>
          <p:nvPr/>
        </p:nvGrpSpPr>
        <p:grpSpPr>
          <a:xfrm>
            <a:off x="4575175" y="1343025"/>
            <a:ext cx="3041650" cy="580390"/>
            <a:chOff x="7205" y="2115"/>
            <a:chExt cx="4790" cy="914"/>
          </a:xfrm>
        </p:grpSpPr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7205" y="2115"/>
              <a:ext cx="4790" cy="915"/>
            </a:xfrm>
            <a:custGeom>
              <a:avLst/>
              <a:gdLst>
                <a:gd name="sw" fmla="*/ 1 w 4790"/>
                <a:gd name="sh" fmla="*/ 1 h 915"/>
                <a:gd name="mins" fmla="min sw sh"/>
                <a:gd name="dsw" fmla="+- 0 sw mins"/>
                <a:gd name="dsh" fmla="+- 0 sh mins"/>
                <a:gd name="p0x0" fmla="*/ 0 w 4790"/>
                <a:gd name="p0y0" fmla="*/ 0 h 915"/>
                <a:gd name="p0x1" fmla="*/ 4790 w 4790"/>
                <a:gd name="p0y1" fmla="*/ 0 h 915"/>
                <a:gd name="p0x2" fmla="*/ 4790 w 4790"/>
                <a:gd name="p0y2" fmla="*/ 915 h 915"/>
                <a:gd name="p0x3" fmla="*/ 0 w 4790"/>
                <a:gd name="p0y3" fmla="*/ 915 h 915"/>
                <a:gd name="p0x4" fmla="*/ 0 w 4790"/>
                <a:gd name="p0y4" fmla="*/ 0 h 9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7205" y="3015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15 h 15"/>
                <a:gd name="p0x1" fmla="*/ 0 w 4790"/>
                <a:gd name="p0y1" fmla="*/ 15 h 15"/>
                <a:gd name="p0x2" fmla="*/ 0 w 4790"/>
                <a:gd name="p0y2" fmla="*/ 0 h 15"/>
                <a:gd name="p0x3" fmla="*/ 4790 w 4790"/>
                <a:gd name="p0y3" fmla="*/ 0 h 15"/>
                <a:gd name="p0x4" fmla="*/ 4790 w 47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1"/>
            </p:custDataLst>
          </p:nvPr>
        </p:nvSpPr>
        <p:spPr>
          <a:xfrm>
            <a:off x="4575175" y="1343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32a2af09-b4a4-11f1-b244-0eb9edde88ea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12" r="12"/>
          <a:stretch>
            <a:fillRect/>
          </a:stretch>
        </p:blipFill>
        <p:spPr>
          <a:xfrm>
            <a:off x="4679950" y="1447800"/>
            <a:ext cx="209550" cy="20955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5"/>
            </p:custDataLst>
          </p:nvPr>
        </p:nvSpPr>
        <p:spPr>
          <a:xfrm>
            <a:off x="5108601" y="1369695"/>
            <a:ext cx="16269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低带宽组网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6"/>
            </p:custDataLst>
          </p:nvPr>
        </p:nvSpPr>
        <p:spPr>
          <a:xfrm>
            <a:off x="4579620" y="2118995"/>
            <a:ext cx="3032125" cy="3381375"/>
          </a:xfrm>
          <a:custGeom>
            <a:avLst/>
            <a:gdLst>
              <a:gd name="sw" fmla="*/ 1 w 4775"/>
              <a:gd name="sh" fmla="*/ 1 h 5325"/>
              <a:gd name="mins" fmla="min sw sh"/>
              <a:gd name="dsw" fmla="+- 0 sw mins"/>
              <a:gd name="dsh" fmla="+- 0 sh mins"/>
              <a:gd name="p0x0" fmla="*/ 210 w 4775"/>
              <a:gd name="p0y0" fmla="*/ 0 h 5325"/>
              <a:gd name="p0x1" fmla="*/ 4565 w 4775"/>
              <a:gd name="p0y1" fmla="*/ 0 h 5325"/>
              <a:gd name="p0x2" fmla="*/ 4681 w 4775"/>
              <a:gd name="p0y2" fmla="*/ 0 h 5325"/>
              <a:gd name="p0x3" fmla="*/ 4775 w 4775"/>
              <a:gd name="p0y3" fmla="*/ 94 h 5325"/>
              <a:gd name="p0x4" fmla="*/ 4775 w 4775"/>
              <a:gd name="p0y4" fmla="*/ 210 h 5325"/>
              <a:gd name="p0x5" fmla="*/ 4775 w 4775"/>
              <a:gd name="p0y5" fmla="*/ 5115 h 5325"/>
              <a:gd name="p0x6" fmla="*/ 4775 w 4775"/>
              <a:gd name="p0y6" fmla="*/ 5230 h 5325"/>
              <a:gd name="p0x7" fmla="*/ 4681 w 4775"/>
              <a:gd name="p0y7" fmla="*/ 5325 h 5325"/>
              <a:gd name="p0x8" fmla="*/ 4565 w 4775"/>
              <a:gd name="p0y8" fmla="*/ 5325 h 5325"/>
              <a:gd name="p0x9" fmla="*/ 210 w 4775"/>
              <a:gd name="p0y9" fmla="*/ 5325 h 5325"/>
              <a:gd name="p0x10" fmla="*/ 94 w 4775"/>
              <a:gd name="p0y10" fmla="*/ 5325 h 5325"/>
              <a:gd name="p0x11" fmla="*/ 0 w 4775"/>
              <a:gd name="p0y11" fmla="*/ 5230 h 5325"/>
              <a:gd name="p0x12" fmla="*/ 0 w 4775"/>
              <a:gd name="p0y12" fmla="*/ 5115 h 5325"/>
              <a:gd name="p0x13" fmla="*/ 0 w 4775"/>
              <a:gd name="p0y13" fmla="*/ 210 h 5325"/>
              <a:gd name="p0x14" fmla="*/ 0 w 4775"/>
              <a:gd name="p0y14" fmla="*/ 94 h 5325"/>
              <a:gd name="p0x15" fmla="*/ 94 w 4775"/>
              <a:gd name="p0y15" fmla="*/ 0 h 5325"/>
              <a:gd name="p0x16" fmla="*/ 210 w 4775"/>
              <a:gd name="p0y16" fmla="*/ 0 h 53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37"/>
            </p:custDataLst>
          </p:nvPr>
        </p:nvSpPr>
        <p:spPr>
          <a:xfrm>
            <a:off x="5227955" y="2920365"/>
            <a:ext cx="1021715" cy="311785"/>
          </a:xfrm>
          <a:custGeom>
            <a:avLst/>
            <a:gdLst>
              <a:gd name="sw" fmla="*/ 1 w 1608"/>
              <a:gd name="sh" fmla="*/ 1 h 491"/>
              <a:gd name="mins" fmla="min sw sh"/>
              <a:gd name="dsw" fmla="+- 0 sw mins"/>
              <a:gd name="dsh" fmla="+- 0 sh mins"/>
              <a:gd name="p0x0" fmla="*/ 245 w 1608"/>
              <a:gd name="p0y0" fmla="*/ 0 h 491"/>
              <a:gd name="p0x1" fmla="*/ 1362 w 1608"/>
              <a:gd name="p0y1" fmla="*/ 0 h 491"/>
              <a:gd name="p0x2" fmla="*/ 1498 w 1608"/>
              <a:gd name="p0y2" fmla="*/ 0 h 491"/>
              <a:gd name="p0x3" fmla="*/ 1608 w 1608"/>
              <a:gd name="p0y3" fmla="*/ 110 h 491"/>
              <a:gd name="p0x4" fmla="*/ 1608 w 1608"/>
              <a:gd name="p0y4" fmla="*/ 245 h 491"/>
              <a:gd name="p0x5" fmla="*/ 1608 w 1608"/>
              <a:gd name="p0y5" fmla="*/ 381 h 491"/>
              <a:gd name="p0x6" fmla="*/ 1498 w 1608"/>
              <a:gd name="p0y6" fmla="*/ 491 h 491"/>
              <a:gd name="p0x7" fmla="*/ 1362 w 1608"/>
              <a:gd name="p0y7" fmla="*/ 491 h 491"/>
              <a:gd name="p0x8" fmla="*/ 245 w 1608"/>
              <a:gd name="p0y8" fmla="*/ 491 h 491"/>
              <a:gd name="p0x9" fmla="*/ 110 w 1608"/>
              <a:gd name="p0y9" fmla="*/ 491 h 491"/>
              <a:gd name="p0x10" fmla="*/ 0 w 1608"/>
              <a:gd name="p0y10" fmla="*/ 381 h 491"/>
              <a:gd name="p0x11" fmla="*/ 0 w 1608"/>
              <a:gd name="p0y11" fmla="*/ 245 h 491"/>
              <a:gd name="p0x12" fmla="*/ 0 w 1608"/>
              <a:gd name="p0y12" fmla="*/ 110 h 491"/>
              <a:gd name="p0x13" fmla="*/ 110 w 1608"/>
              <a:gd name="p0y13" fmla="*/ 0 h 491"/>
              <a:gd name="p0x14" fmla="*/ 245 w 1608"/>
              <a:gd name="p0y14" fmla="*/ 0 h 4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8"/>
            </p:custDataLst>
          </p:nvPr>
        </p:nvSpPr>
        <p:spPr>
          <a:xfrm>
            <a:off x="5361680" y="2965152"/>
            <a:ext cx="90725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LoRaWAN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39"/>
            </p:custDataLst>
          </p:nvPr>
        </p:nvSpPr>
        <p:spPr>
          <a:xfrm>
            <a:off x="6364186" y="2909906"/>
            <a:ext cx="866251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2100" b="1">
                <a:solidFill>
                  <a:schemeClr val="tx2"/>
                </a:solidFill>
                <a:cs typeface="+mn-lt"/>
              </a:rPr>
              <a:t>3</a:t>
            </a:r>
            <a:r>
              <a:rPr lang="zh-CN" altLang="en-US" sz="2100" b="1">
                <a:solidFill>
                  <a:schemeClr val="tx2"/>
                </a:solidFill>
                <a:cs typeface="+mn-lt"/>
              </a:rPr>
              <a:t>年</a:t>
            </a:r>
            <a:r>
              <a:rPr lang="en-US" altLang="zh-CN" sz="2100" b="1">
                <a:solidFill>
                  <a:schemeClr val="tx2"/>
                </a:solidFill>
                <a:cs typeface="+mn-lt"/>
              </a:rPr>
              <a:t>+</a:t>
            </a:r>
            <a:endParaRPr lang="en-US" altLang="zh-CN"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5143500" y="337087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门磁、定位手环采用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47" name="文本框 46"/>
          <p:cNvSpPr txBox="1"/>
          <p:nvPr>
            <p:custDataLst>
              <p:tags r:id="rId41"/>
            </p:custDataLst>
          </p:nvPr>
        </p:nvSpPr>
        <p:spPr>
          <a:xfrm>
            <a:off x="4802762" y="3675678"/>
            <a:ext cx="25864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LoRaWAN</a:t>
            </a:r>
            <a:r>
              <a:rPr sz="1500">
                <a:solidFill>
                  <a:srgbClr val="5C7480"/>
                </a:solidFill>
                <a:cs typeface="+mn-lt"/>
              </a:rPr>
              <a:t>，电池寿命延至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3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年以上</a:t>
            </a:r>
            <a:r>
              <a:rPr sz="1500">
                <a:solidFill>
                  <a:srgbClr val="5C7480"/>
                </a:solidFill>
                <a:cs typeface="+mn-lt"/>
              </a:rPr>
              <a:t>，降低维护频率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2"/>
            </p:custDataLst>
          </p:nvPr>
        </p:nvSpPr>
        <p:spPr>
          <a:xfrm>
            <a:off x="4814570" y="445643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4971974" y="4491019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低功耗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4"/>
            </p:custDataLst>
          </p:nvPr>
        </p:nvSpPr>
        <p:spPr>
          <a:xfrm>
            <a:off x="5709920" y="445643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5"/>
            </p:custDataLst>
          </p:nvPr>
        </p:nvSpPr>
        <p:spPr>
          <a:xfrm>
            <a:off x="5867400" y="4491019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远距离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52" name="任意多边形 51"/>
          <p:cNvSpPr/>
          <p:nvPr>
            <p:custDataLst>
              <p:tags r:id="rId46"/>
            </p:custDataLst>
          </p:nvPr>
        </p:nvSpPr>
        <p:spPr>
          <a:xfrm>
            <a:off x="6605270" y="445643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47"/>
            </p:custDataLst>
          </p:nvPr>
        </p:nvSpPr>
        <p:spPr>
          <a:xfrm>
            <a:off x="6762826" y="4491019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免布线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4575175" y="5657850"/>
            <a:ext cx="3041650" cy="580390"/>
            <a:chOff x="7205" y="8910"/>
            <a:chExt cx="4790" cy="914"/>
          </a:xfrm>
        </p:grpSpPr>
        <p:sp>
          <p:nvSpPr>
            <p:cNvPr id="54" name="任意多边形 53"/>
            <p:cNvSpPr/>
            <p:nvPr>
              <p:custDataLst>
                <p:tags r:id="rId48"/>
              </p:custDataLst>
            </p:nvPr>
          </p:nvSpPr>
          <p:spPr>
            <a:xfrm>
              <a:off x="7205" y="8910"/>
              <a:ext cx="4790" cy="915"/>
            </a:xfrm>
            <a:custGeom>
              <a:avLst/>
              <a:gdLst>
                <a:gd name="sw" fmla="*/ 1 w 4790"/>
                <a:gd name="sh" fmla="*/ 1 h 915"/>
                <a:gd name="mins" fmla="min sw sh"/>
                <a:gd name="dsw" fmla="+- 0 sw mins"/>
                <a:gd name="dsh" fmla="+- 0 sh mins"/>
                <a:gd name="p0x0" fmla="*/ 0 w 4790"/>
                <a:gd name="p0y0" fmla="*/ 0 h 915"/>
                <a:gd name="p0x1" fmla="*/ 4790 w 4790"/>
                <a:gd name="p0y1" fmla="*/ 0 h 915"/>
                <a:gd name="p0x2" fmla="*/ 4790 w 4790"/>
                <a:gd name="p0y2" fmla="*/ 915 h 915"/>
                <a:gd name="p0x3" fmla="*/ 0 w 4790"/>
                <a:gd name="p0y3" fmla="*/ 915 h 915"/>
                <a:gd name="p0x4" fmla="*/ 0 w 4790"/>
                <a:gd name="p0y4" fmla="*/ 0 h 9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7205" y="8910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7" name="任意多边形 56"/>
          <p:cNvSpPr/>
          <p:nvPr>
            <p:custDataLst>
              <p:tags r:id="rId50"/>
            </p:custDataLst>
          </p:nvPr>
        </p:nvSpPr>
        <p:spPr>
          <a:xfrm>
            <a:off x="4575175" y="5838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8" name="图片 57" descr="32a2af31-b4a4-11f1-b244-0eb9edde88ea"/>
          <p:cNvPicPr/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12" r="12"/>
          <a:stretch>
            <a:fillRect/>
          </a:stretch>
        </p:blipFill>
        <p:spPr>
          <a:xfrm>
            <a:off x="4641850" y="5905500"/>
            <a:ext cx="209550" cy="209550"/>
          </a:xfrm>
          <a:prstGeom prst="rect">
            <a:avLst/>
          </a:prstGeom>
        </p:spPr>
      </p:pic>
      <p:sp>
        <p:nvSpPr>
          <p:cNvPr id="61" name="文本框 60"/>
          <p:cNvSpPr txBox="1"/>
          <p:nvPr>
            <p:custDataLst>
              <p:tags r:id="rId54"/>
            </p:custDataLst>
          </p:nvPr>
        </p:nvSpPr>
        <p:spPr>
          <a:xfrm>
            <a:off x="4994301" y="5781675"/>
            <a:ext cx="262257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/>
            <a:r>
              <a:rPr sz="1350" b="1">
                <a:solidFill>
                  <a:schemeClr val="tx2"/>
                </a:solidFill>
                <a:cs typeface="+mn-lt"/>
              </a:rPr>
              <a:t>低功耗长续航</a:t>
            </a:r>
            <a:r>
              <a:rPr lang="en-US" sz="135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减少运维与人工作业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63" name="任意多边形 62"/>
          <p:cNvSpPr/>
          <p:nvPr>
            <p:custDataLst>
              <p:tags r:id="rId55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0" name="组合 109"/>
          <p:cNvGrpSpPr/>
          <p:nvPr/>
        </p:nvGrpSpPr>
        <p:grpSpPr>
          <a:xfrm>
            <a:off x="8340725" y="1343025"/>
            <a:ext cx="3041650" cy="580390"/>
            <a:chOff x="13135" y="2115"/>
            <a:chExt cx="4790" cy="914"/>
          </a:xfrm>
        </p:grpSpPr>
        <p:sp>
          <p:nvSpPr>
            <p:cNvPr id="64" name="任意多边形 63"/>
            <p:cNvSpPr/>
            <p:nvPr>
              <p:custDataLst>
                <p:tags r:id="rId56"/>
              </p:custDataLst>
            </p:nvPr>
          </p:nvSpPr>
          <p:spPr>
            <a:xfrm>
              <a:off x="13135" y="2115"/>
              <a:ext cx="4790" cy="915"/>
            </a:xfrm>
            <a:custGeom>
              <a:avLst/>
              <a:gdLst>
                <a:gd name="sw" fmla="*/ 1 w 4790"/>
                <a:gd name="sh" fmla="*/ 1 h 915"/>
                <a:gd name="mins" fmla="min sw sh"/>
                <a:gd name="dsw" fmla="+- 0 sw mins"/>
                <a:gd name="dsh" fmla="+- 0 sh mins"/>
                <a:gd name="p0x0" fmla="*/ 0 w 4790"/>
                <a:gd name="p0y0" fmla="*/ 0 h 915"/>
                <a:gd name="p0x1" fmla="*/ 4790 w 4790"/>
                <a:gd name="p0y1" fmla="*/ 0 h 915"/>
                <a:gd name="p0x2" fmla="*/ 4790 w 4790"/>
                <a:gd name="p0y2" fmla="*/ 915 h 915"/>
                <a:gd name="p0x3" fmla="*/ 0 w 4790"/>
                <a:gd name="p0y3" fmla="*/ 915 h 915"/>
                <a:gd name="p0x4" fmla="*/ 0 w 4790"/>
                <a:gd name="p0y4" fmla="*/ 0 h 9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57"/>
              </p:custDataLst>
            </p:nvPr>
          </p:nvSpPr>
          <p:spPr>
            <a:xfrm>
              <a:off x="13135" y="3015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15 h 15"/>
                <a:gd name="p0x1" fmla="*/ 0 w 4790"/>
                <a:gd name="p0y1" fmla="*/ 15 h 15"/>
                <a:gd name="p0x2" fmla="*/ 0 w 4790"/>
                <a:gd name="p0y2" fmla="*/ 0 h 15"/>
                <a:gd name="p0x3" fmla="*/ 4790 w 4790"/>
                <a:gd name="p0y3" fmla="*/ 0 h 15"/>
                <a:gd name="p0x4" fmla="*/ 4790 w 47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7" name="任意多边形 66"/>
          <p:cNvSpPr/>
          <p:nvPr>
            <p:custDataLst>
              <p:tags r:id="rId58"/>
            </p:custDataLst>
          </p:nvPr>
        </p:nvSpPr>
        <p:spPr>
          <a:xfrm>
            <a:off x="8340725" y="1343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8" name="图片 67" descr="32a2b093-b4a4-11f1-b244-0eb9edde88ea"/>
          <p:cNvPicPr/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24" r="24"/>
          <a:stretch>
            <a:fillRect/>
          </a:stretch>
        </p:blipFill>
        <p:spPr>
          <a:xfrm>
            <a:off x="8445500" y="1447800"/>
            <a:ext cx="209550" cy="209550"/>
          </a:xfrm>
          <a:prstGeom prst="rect">
            <a:avLst/>
          </a:prstGeom>
        </p:spPr>
      </p:pic>
      <p:sp>
        <p:nvSpPr>
          <p:cNvPr id="71" name="文本框 70"/>
          <p:cNvSpPr txBox="1"/>
          <p:nvPr>
            <p:custDataLst>
              <p:tags r:id="rId62"/>
            </p:custDataLst>
          </p:nvPr>
        </p:nvSpPr>
        <p:spPr>
          <a:xfrm>
            <a:off x="8874176" y="13696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边缘计算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72" name="任意多边形 71"/>
          <p:cNvSpPr/>
          <p:nvPr>
            <p:custDataLst>
              <p:tags r:id="rId63"/>
            </p:custDataLst>
          </p:nvPr>
        </p:nvSpPr>
        <p:spPr>
          <a:xfrm>
            <a:off x="8345170" y="2118995"/>
            <a:ext cx="3032125" cy="1771650"/>
          </a:xfrm>
          <a:custGeom>
            <a:avLst/>
            <a:gdLst>
              <a:gd name="sw" fmla="*/ 1 w 4775"/>
              <a:gd name="sh" fmla="*/ 1 h 2790"/>
              <a:gd name="mins" fmla="min sw sh"/>
              <a:gd name="dsw" fmla="+- 0 sw mins"/>
              <a:gd name="dsh" fmla="+- 0 sh mins"/>
              <a:gd name="p0x0" fmla="*/ 210 w 4775"/>
              <a:gd name="p0y0" fmla="*/ 0 h 2790"/>
              <a:gd name="p0x1" fmla="*/ 4565 w 4775"/>
              <a:gd name="p0y1" fmla="*/ 0 h 2790"/>
              <a:gd name="p0x2" fmla="*/ 4681 w 4775"/>
              <a:gd name="p0y2" fmla="*/ 0 h 2790"/>
              <a:gd name="p0x3" fmla="*/ 4775 w 4775"/>
              <a:gd name="p0y3" fmla="*/ 94 h 2790"/>
              <a:gd name="p0x4" fmla="*/ 4775 w 4775"/>
              <a:gd name="p0y4" fmla="*/ 210 h 2790"/>
              <a:gd name="p0x5" fmla="*/ 4775 w 4775"/>
              <a:gd name="p0y5" fmla="*/ 2580 h 2790"/>
              <a:gd name="p0x6" fmla="*/ 4775 w 4775"/>
              <a:gd name="p0y6" fmla="*/ 2695 h 2790"/>
              <a:gd name="p0x7" fmla="*/ 4681 w 4775"/>
              <a:gd name="p0y7" fmla="*/ 2790 h 2790"/>
              <a:gd name="p0x8" fmla="*/ 4565 w 4775"/>
              <a:gd name="p0y8" fmla="*/ 2790 h 2790"/>
              <a:gd name="p0x9" fmla="*/ 210 w 4775"/>
              <a:gd name="p0y9" fmla="*/ 2790 h 2790"/>
              <a:gd name="p0x10" fmla="*/ 94 w 4775"/>
              <a:gd name="p0y10" fmla="*/ 2790 h 2790"/>
              <a:gd name="p0x11" fmla="*/ 0 w 4775"/>
              <a:gd name="p0y11" fmla="*/ 2695 h 2790"/>
              <a:gd name="p0x12" fmla="*/ 0 w 4775"/>
              <a:gd name="p0y12" fmla="*/ 2580 h 2790"/>
              <a:gd name="p0x13" fmla="*/ 0 w 4775"/>
              <a:gd name="p0y13" fmla="*/ 210 h 2790"/>
              <a:gd name="p0x14" fmla="*/ 0 w 4775"/>
              <a:gd name="p0y14" fmla="*/ 94 h 2790"/>
              <a:gd name="p0x15" fmla="*/ 94 w 4775"/>
              <a:gd name="p0y15" fmla="*/ 0 h 2790"/>
              <a:gd name="p0x16" fmla="*/ 210 w 4775"/>
              <a:gd name="p0y16" fmla="*/ 0 h 27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>
            <p:custDataLst>
              <p:tags r:id="rId64"/>
            </p:custDataLst>
          </p:nvPr>
        </p:nvSpPr>
        <p:spPr>
          <a:xfrm>
            <a:off x="8540750" y="2353310"/>
            <a:ext cx="1181100" cy="274320"/>
          </a:xfrm>
          <a:custGeom>
            <a:avLst/>
            <a:gdLst>
              <a:gd name="sw" fmla="*/ 1 w 1860"/>
              <a:gd name="sh" fmla="*/ 1 h 431"/>
              <a:gd name="mins" fmla="min sw sh"/>
              <a:gd name="dsw" fmla="+- 0 sw mins"/>
              <a:gd name="dsh" fmla="+- 0 sh mins"/>
              <a:gd name="p0x0" fmla="*/ 215 w 1860"/>
              <a:gd name="p0y0" fmla="*/ 0 h 431"/>
              <a:gd name="p0x1" fmla="*/ 1644 w 1860"/>
              <a:gd name="p0y1" fmla="*/ 0 h 431"/>
              <a:gd name="p0x2" fmla="*/ 1763 w 1860"/>
              <a:gd name="p0y2" fmla="*/ 0 h 431"/>
              <a:gd name="p0x3" fmla="*/ 1860 w 1860"/>
              <a:gd name="p0y3" fmla="*/ 96 h 431"/>
              <a:gd name="p0x4" fmla="*/ 1860 w 1860"/>
              <a:gd name="p0y4" fmla="*/ 215 h 431"/>
              <a:gd name="p0x5" fmla="*/ 1860 w 1860"/>
              <a:gd name="p0y5" fmla="*/ 335 h 431"/>
              <a:gd name="p0x6" fmla="*/ 1763 w 1860"/>
              <a:gd name="p0y6" fmla="*/ 431 h 431"/>
              <a:gd name="p0x7" fmla="*/ 1644 w 1860"/>
              <a:gd name="p0y7" fmla="*/ 431 h 431"/>
              <a:gd name="p0x8" fmla="*/ 215 w 1860"/>
              <a:gd name="p0y8" fmla="*/ 431 h 431"/>
              <a:gd name="p0x9" fmla="*/ 96 w 1860"/>
              <a:gd name="p0y9" fmla="*/ 431 h 431"/>
              <a:gd name="p0x10" fmla="*/ 0 w 1860"/>
              <a:gd name="p0y10" fmla="*/ 335 h 431"/>
              <a:gd name="p0x11" fmla="*/ 0 w 1860"/>
              <a:gd name="p0y11" fmla="*/ 215 h 431"/>
              <a:gd name="p0x12" fmla="*/ 0 w 1860"/>
              <a:gd name="p0y12" fmla="*/ 96 h 431"/>
              <a:gd name="p0x13" fmla="*/ 96 w 1860"/>
              <a:gd name="p0y13" fmla="*/ 0 h 431"/>
              <a:gd name="p0x14" fmla="*/ 215 w 1860"/>
              <a:gd name="p0y14" fmla="*/ 0 h 4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>
            <p:custDataLst>
              <p:tags r:id="rId65"/>
            </p:custDataLst>
          </p:nvPr>
        </p:nvSpPr>
        <p:spPr>
          <a:xfrm>
            <a:off x="8674151" y="2379364"/>
            <a:ext cx="10668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本地实时处理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75" name="文本框 74"/>
          <p:cNvSpPr txBox="1"/>
          <p:nvPr>
            <p:custDataLst>
              <p:tags r:id="rId66"/>
            </p:custDataLst>
          </p:nvPr>
        </p:nvSpPr>
        <p:spPr>
          <a:xfrm>
            <a:off x="9798177" y="2324119"/>
            <a:ext cx="1111672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↓70%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6" name="文本框 75"/>
          <p:cNvSpPr txBox="1"/>
          <p:nvPr>
            <p:custDataLst>
              <p:tags r:id="rId67"/>
            </p:custDataLst>
          </p:nvPr>
        </p:nvSpPr>
        <p:spPr>
          <a:xfrm>
            <a:off x="8540801" y="2737466"/>
            <a:ext cx="250857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院区部署</a:t>
            </a:r>
            <a:r>
              <a:rPr sz="1500" b="1">
                <a:solidFill>
                  <a:schemeClr val="tx2"/>
                </a:solidFill>
                <a:cs typeface="+mn-lt"/>
              </a:rPr>
              <a:t>边缘服务器</a:t>
            </a:r>
            <a:r>
              <a:rPr sz="1500">
                <a:solidFill>
                  <a:srgbClr val="5C7480"/>
                </a:solidFill>
                <a:cs typeface="+mn-lt"/>
              </a:rPr>
              <a:t>，紧急数据本地实时处理，减少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70%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云端传输量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8340725" y="4048125"/>
            <a:ext cx="1463675" cy="1456690"/>
            <a:chOff x="13135" y="6375"/>
            <a:chExt cx="2305" cy="2294"/>
          </a:xfrm>
        </p:grpSpPr>
        <p:sp>
          <p:nvSpPr>
            <p:cNvPr id="77" name="任意多边形 76"/>
            <p:cNvSpPr/>
            <p:nvPr>
              <p:custDataLst>
                <p:tags r:id="rId68"/>
              </p:custDataLst>
            </p:nvPr>
          </p:nvSpPr>
          <p:spPr>
            <a:xfrm>
              <a:off x="13135" y="6375"/>
              <a:ext cx="2305" cy="2295"/>
            </a:xfrm>
            <a:custGeom>
              <a:avLst/>
              <a:gdLst>
                <a:gd name="sw" fmla="*/ 1 w 2305"/>
                <a:gd name="sh" fmla="*/ 1 h 2295"/>
                <a:gd name="mins" fmla="min sw sh"/>
                <a:gd name="dsw" fmla="+- 0 sw mins"/>
                <a:gd name="dsh" fmla="+- 0 sh mins"/>
                <a:gd name="p0x0" fmla="*/ 210 w 2305"/>
                <a:gd name="p0y0" fmla="*/ 0 h 2295"/>
                <a:gd name="p0x1" fmla="*/ 2095 w 2305"/>
                <a:gd name="p0y1" fmla="*/ 0 h 2295"/>
                <a:gd name="p0x2" fmla="*/ 2211 w 2305"/>
                <a:gd name="p0y2" fmla="*/ 0 h 2295"/>
                <a:gd name="p0x3" fmla="*/ 2305 w 2305"/>
                <a:gd name="p0y3" fmla="*/ 94 h 2295"/>
                <a:gd name="p0x4" fmla="*/ 2305 w 2305"/>
                <a:gd name="p0y4" fmla="*/ 210 h 2295"/>
                <a:gd name="p0x5" fmla="*/ 2305 w 2305"/>
                <a:gd name="p0y5" fmla="*/ 2085 h 2295"/>
                <a:gd name="p0x6" fmla="*/ 2305 w 2305"/>
                <a:gd name="p0y6" fmla="*/ 2200 h 2295"/>
                <a:gd name="p0x7" fmla="*/ 2211 w 2305"/>
                <a:gd name="p0y7" fmla="*/ 2295 h 2295"/>
                <a:gd name="p0x8" fmla="*/ 2095 w 2305"/>
                <a:gd name="p0y8" fmla="*/ 2295 h 2295"/>
                <a:gd name="p0x9" fmla="*/ 210 w 2305"/>
                <a:gd name="p0y9" fmla="*/ 2295 h 2295"/>
                <a:gd name="p0x10" fmla="*/ 94 w 2305"/>
                <a:gd name="p0y10" fmla="*/ 2295 h 2295"/>
                <a:gd name="p0x11" fmla="*/ 0 w 2305"/>
                <a:gd name="p0y11" fmla="*/ 2200 h 2295"/>
                <a:gd name="p0x12" fmla="*/ 0 w 2305"/>
                <a:gd name="p0y12" fmla="*/ 2085 h 2295"/>
                <a:gd name="p0x13" fmla="*/ 0 w 2305"/>
                <a:gd name="p0y13" fmla="*/ 210 h 2295"/>
                <a:gd name="p0x14" fmla="*/ 0 w 2305"/>
                <a:gd name="p0y14" fmla="*/ 94 h 2295"/>
                <a:gd name="p0x15" fmla="*/ 94 w 2305"/>
                <a:gd name="p0y15" fmla="*/ 0 h 2295"/>
                <a:gd name="p0x16" fmla="*/ 210 w 2305"/>
                <a:gd name="p0y16" fmla="*/ 0 h 22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69"/>
              </p:custDataLst>
            </p:nvPr>
          </p:nvSpPr>
          <p:spPr>
            <a:xfrm>
              <a:off x="13264" y="6375"/>
              <a:ext cx="2114" cy="72"/>
            </a:xfrm>
            <a:custGeom>
              <a:avLst/>
              <a:gdLst>
                <a:gd name="sw" fmla="*/ 1 w 2114"/>
                <a:gd name="sh" fmla="*/ 1 h 72"/>
                <a:gd name="mins" fmla="min sw sh"/>
                <a:gd name="dsw" fmla="+- 0 sw mins"/>
                <a:gd name="dsh" fmla="+- 0 sh mins"/>
                <a:gd name="p0x0" fmla="*/ 80 w 2114"/>
                <a:gd name="p0y0" fmla="*/ 0 h 72"/>
                <a:gd name="p0x1" fmla="*/ 1965 w 2114"/>
                <a:gd name="p0y1" fmla="*/ 0 h 72"/>
                <a:gd name="p0x2" fmla="*/ 2023 w 2114"/>
                <a:gd name="p0y2" fmla="*/ 0 h 72"/>
                <a:gd name="p0x3" fmla="*/ 2076 w 2114"/>
                <a:gd name="p0y3" fmla="*/ 23 h 72"/>
                <a:gd name="p0x4" fmla="*/ 2114 w 2114"/>
                <a:gd name="p0y4" fmla="*/ 61 h 72"/>
                <a:gd name="p0x5" fmla="*/ 2103 w 2114"/>
                <a:gd name="p0y5" fmla="*/ 72 h 72"/>
                <a:gd name="p0x6" fmla="*/ 2068 w 2114"/>
                <a:gd name="p0y6" fmla="*/ 36 h 72"/>
                <a:gd name="p0x7" fmla="*/ 2019 w 2114"/>
                <a:gd name="p0y7" fmla="*/ 15 h 72"/>
                <a:gd name="p0x8" fmla="*/ 1965 w 2114"/>
                <a:gd name="p0y8" fmla="*/ 15 h 72"/>
                <a:gd name="p0x9" fmla="*/ 80 w 2114"/>
                <a:gd name="p0y9" fmla="*/ 15 h 72"/>
                <a:gd name="p0x10" fmla="*/ 58 w 2114"/>
                <a:gd name="p0y10" fmla="*/ 15 h 72"/>
                <a:gd name="p0x11" fmla="*/ 36 w 2114"/>
                <a:gd name="p0y11" fmla="*/ 20 h 72"/>
                <a:gd name="p0x12" fmla="*/ 17 w 2114"/>
                <a:gd name="p0y12" fmla="*/ 29 h 72"/>
                <a:gd name="p0x13" fmla="*/ 0 w 2114"/>
                <a:gd name="p0y13" fmla="*/ 15 h 72"/>
                <a:gd name="p0x14" fmla="*/ 0 w 2114"/>
                <a:gd name="p0y14" fmla="*/ 15 h 72"/>
                <a:gd name="p0x15" fmla="*/ 24 w 2114"/>
                <a:gd name="p0y15" fmla="*/ 5 h 72"/>
                <a:gd name="p0x16" fmla="*/ 51 w 2114"/>
                <a:gd name="p0y16" fmla="*/ 0 h 72"/>
                <a:gd name="p0x17" fmla="*/ 80 w 2114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>
              <p:custDataLst>
                <p:tags r:id="rId70"/>
              </p:custDataLst>
            </p:nvPr>
          </p:nvSpPr>
          <p:spPr>
            <a:xfrm>
              <a:off x="15368" y="6436"/>
              <a:ext cx="72" cy="2172"/>
            </a:xfrm>
            <a:custGeom>
              <a:avLst/>
              <a:gdLst>
                <a:gd name="sw" fmla="*/ 1 w 72"/>
                <a:gd name="sh" fmla="*/ 1 h 2171"/>
                <a:gd name="mins" fmla="min sw sh"/>
                <a:gd name="dsw" fmla="+- 0 sw mins"/>
                <a:gd name="dsh" fmla="+- 0 sh mins"/>
                <a:gd name="p0x0" fmla="*/ 72 w 72"/>
                <a:gd name="p0y0" fmla="*/ 148 h 2171"/>
                <a:gd name="p0x1" fmla="*/ 72 w 72"/>
                <a:gd name="p0y1" fmla="*/ 2023 h 2171"/>
                <a:gd name="p0x2" fmla="*/ 72 w 72"/>
                <a:gd name="p0y2" fmla="*/ 2081 h 2171"/>
                <a:gd name="p0x3" fmla="*/ 48 w 72"/>
                <a:gd name="p0y3" fmla="*/ 2133 h 2171"/>
                <a:gd name="p0x4" fmla="*/ 10 w 72"/>
                <a:gd name="p0y4" fmla="*/ 2171 h 2171"/>
                <a:gd name="p0x5" fmla="*/ 0 w 72"/>
                <a:gd name="p0y5" fmla="*/ 2161 h 2171"/>
                <a:gd name="p0x6" fmla="*/ 35 w 72"/>
                <a:gd name="p0y6" fmla="*/ 2126 h 2171"/>
                <a:gd name="p0x7" fmla="*/ 57 w 72"/>
                <a:gd name="p0y7" fmla="*/ 2077 h 2171"/>
                <a:gd name="p0x8" fmla="*/ 57 w 72"/>
                <a:gd name="p0y8" fmla="*/ 2023 h 2171"/>
                <a:gd name="p0x9" fmla="*/ 57 w 72"/>
                <a:gd name="p0y9" fmla="*/ 148 h 2171"/>
                <a:gd name="p0x10" fmla="*/ 57 w 72"/>
                <a:gd name="p0y10" fmla="*/ 94 h 2171"/>
                <a:gd name="p0x11" fmla="*/ 35 w 72"/>
                <a:gd name="p0y11" fmla="*/ 45 h 2171"/>
                <a:gd name="p0x12" fmla="*/ 0 w 72"/>
                <a:gd name="p0y12" fmla="*/ 10 h 2171"/>
                <a:gd name="p0x13" fmla="*/ 10 w 72"/>
                <a:gd name="p0y13" fmla="*/ 0 h 2171"/>
                <a:gd name="p0x14" fmla="*/ 48 w 72"/>
                <a:gd name="p0y14" fmla="*/ 38 h 2171"/>
                <a:gd name="p0x15" fmla="*/ 72 w 72"/>
                <a:gd name="p0y15" fmla="*/ 90 h 2171"/>
                <a:gd name="p0x16" fmla="*/ 72 w 72"/>
                <a:gd name="p0y16" fmla="*/ 148 h 21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71"/>
              </p:custDataLst>
            </p:nvPr>
          </p:nvSpPr>
          <p:spPr>
            <a:xfrm>
              <a:off x="13264" y="8597"/>
              <a:ext cx="2114" cy="73"/>
            </a:xfrm>
            <a:custGeom>
              <a:avLst/>
              <a:gdLst>
                <a:gd name="sw" fmla="*/ 1 w 2113"/>
                <a:gd name="sh" fmla="*/ 1 h 72"/>
                <a:gd name="mins" fmla="min sw sh"/>
                <a:gd name="dsw" fmla="+- 0 sw mins"/>
                <a:gd name="dsh" fmla="+- 0 sh mins"/>
                <a:gd name="p0x0" fmla="*/ 1965 w 2113"/>
                <a:gd name="p0y0" fmla="*/ 72 h 72"/>
                <a:gd name="p0x1" fmla="*/ 80 w 2113"/>
                <a:gd name="p0y1" fmla="*/ 72 h 72"/>
                <a:gd name="p0x2" fmla="*/ 51 w 2113"/>
                <a:gd name="p0y2" fmla="*/ 72 h 72"/>
                <a:gd name="p0x3" fmla="*/ 24 w 2113"/>
                <a:gd name="p0y3" fmla="*/ 66 h 72"/>
                <a:gd name="p0x4" fmla="*/ 0 w 2113"/>
                <a:gd name="p0y4" fmla="*/ 56 h 72"/>
                <a:gd name="p0x5" fmla="*/ 17 w 2113"/>
                <a:gd name="p0y5" fmla="*/ 42 h 72"/>
                <a:gd name="p0x6" fmla="*/ 17 w 2113"/>
                <a:gd name="p0y6" fmla="*/ 42 h 72"/>
                <a:gd name="p0x7" fmla="*/ 36 w 2113"/>
                <a:gd name="p0y7" fmla="*/ 51 h 72"/>
                <a:gd name="p0x8" fmla="*/ 58 w 2113"/>
                <a:gd name="p0y8" fmla="*/ 57 h 72"/>
                <a:gd name="p0x9" fmla="*/ 80 w 2113"/>
                <a:gd name="p0y9" fmla="*/ 57 h 72"/>
                <a:gd name="p0x10" fmla="*/ 1965 w 2113"/>
                <a:gd name="p0y10" fmla="*/ 57 h 72"/>
                <a:gd name="p0x11" fmla="*/ 2019 w 2113"/>
                <a:gd name="p0y11" fmla="*/ 57 h 72"/>
                <a:gd name="p0x12" fmla="*/ 2068 w 2113"/>
                <a:gd name="p0y12" fmla="*/ 35 h 72"/>
                <a:gd name="p0x13" fmla="*/ 2103 w 2113"/>
                <a:gd name="p0y13" fmla="*/ 0 h 72"/>
                <a:gd name="p0x14" fmla="*/ 2113 w 2113"/>
                <a:gd name="p0y14" fmla="*/ 10 h 72"/>
                <a:gd name="p0x15" fmla="*/ 2075 w 2113"/>
                <a:gd name="p0y15" fmla="*/ 48 h 72"/>
                <a:gd name="p0x16" fmla="*/ 2023 w 2113"/>
                <a:gd name="p0y16" fmla="*/ 72 h 72"/>
                <a:gd name="p0x17" fmla="*/ 1965 w 2113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>
              <p:custDataLst>
                <p:tags r:id="rId72"/>
              </p:custDataLst>
            </p:nvPr>
          </p:nvSpPr>
          <p:spPr>
            <a:xfrm>
              <a:off x="13135" y="6390"/>
              <a:ext cx="146" cy="2264"/>
            </a:xfrm>
            <a:custGeom>
              <a:avLst/>
              <a:gdLst>
                <a:gd name="sw" fmla="*/ 1 w 146"/>
                <a:gd name="sh" fmla="*/ 1 h 2263"/>
                <a:gd name="mins" fmla="min sw sh"/>
                <a:gd name="dsw" fmla="+- 0 sw mins"/>
                <a:gd name="dsh" fmla="+- 0 sh mins"/>
                <a:gd name="p0x0" fmla="*/ 0 w 146"/>
                <a:gd name="p0y0" fmla="*/ 2069 h 2263"/>
                <a:gd name="p0x1" fmla="*/ 0 w 146"/>
                <a:gd name="p0y1" fmla="*/ 194 h 2263"/>
                <a:gd name="p0x2" fmla="*/ 0 w 146"/>
                <a:gd name="p0y2" fmla="*/ 106 h 2263"/>
                <a:gd name="p0x3" fmla="*/ 53 w 146"/>
                <a:gd name="p0y3" fmla="*/ 31 h 2263"/>
                <a:gd name="p0x4" fmla="*/ 129 w 146"/>
                <a:gd name="p0y4" fmla="*/ 0 h 2263"/>
                <a:gd name="p0x5" fmla="*/ 146 w 146"/>
                <a:gd name="p0y5" fmla="*/ 13 h 2263"/>
                <a:gd name="p0x6" fmla="*/ 146 w 146"/>
                <a:gd name="p0y6" fmla="*/ 13 h 2263"/>
                <a:gd name="p0x7" fmla="*/ 87 w 146"/>
                <a:gd name="p0y7" fmla="*/ 43 h 2263"/>
                <a:gd name="p0x8" fmla="*/ 45 w 146"/>
                <a:gd name="p0y8" fmla="*/ 112 h 2263"/>
                <a:gd name="p0x9" fmla="*/ 45 w 146"/>
                <a:gd name="p0y9" fmla="*/ 194 h 2263"/>
                <a:gd name="p0x10" fmla="*/ 45 w 146"/>
                <a:gd name="p0y10" fmla="*/ 2069 h 2263"/>
                <a:gd name="p0x11" fmla="*/ 45 w 146"/>
                <a:gd name="p0y11" fmla="*/ 2150 h 2263"/>
                <a:gd name="p0x12" fmla="*/ 87 w 146"/>
                <a:gd name="p0y12" fmla="*/ 2219 h 2263"/>
                <a:gd name="p0x13" fmla="*/ 146 w 146"/>
                <a:gd name="p0y13" fmla="*/ 2249 h 2263"/>
                <a:gd name="p0x14" fmla="*/ 129 w 146"/>
                <a:gd name="p0y14" fmla="*/ 2263 h 2263"/>
                <a:gd name="p0x15" fmla="*/ 129 w 146"/>
                <a:gd name="p0y15" fmla="*/ 2263 h 2263"/>
                <a:gd name="p0x16" fmla="*/ 53 w 146"/>
                <a:gd name="p0y16" fmla="*/ 2231 h 2263"/>
                <a:gd name="p0x17" fmla="*/ 0 w 146"/>
                <a:gd name="p0y17" fmla="*/ 2156 h 2263"/>
                <a:gd name="p0x18" fmla="*/ 0 w 146"/>
                <a:gd name="p0y18" fmla="*/ 2069 h 22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3" name="图片 82" descr="32a2b230-b4a4-11f1-b244-0eb9edde88ea"/>
          <p:cNvPicPr/>
          <p:nvPr>
            <p:custDataLst>
              <p:tags r:id="rId73"/>
            </p:custDataLst>
          </p:nvPr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rcRect l="-30" t="-218" r="30" b="218"/>
          <a:stretch>
            <a:fillRect/>
          </a:stretch>
        </p:blipFill>
        <p:spPr>
          <a:xfrm>
            <a:off x="8521700" y="4418330"/>
            <a:ext cx="171450" cy="171450"/>
          </a:xfrm>
          <a:prstGeom prst="rect">
            <a:avLst/>
          </a:prstGeom>
        </p:spPr>
      </p:pic>
      <p:sp>
        <p:nvSpPr>
          <p:cNvPr id="85" name="文本框 84"/>
          <p:cNvSpPr txBox="1"/>
          <p:nvPr>
            <p:custDataLst>
              <p:tags r:id="rId76"/>
            </p:custDataLst>
          </p:nvPr>
        </p:nvSpPr>
        <p:spPr>
          <a:xfrm>
            <a:off x="8693201" y="4397750"/>
            <a:ext cx="949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350" b="1">
                <a:solidFill>
                  <a:schemeClr val="tx2"/>
                </a:solidFill>
                <a:cs typeface="+mn-lt"/>
              </a:rPr>
              <a:t> </a:t>
            </a:r>
            <a:r>
              <a:rPr lang="zh-CN" sz="1350" b="1">
                <a:solidFill>
                  <a:schemeClr val="tx2"/>
                </a:solidFill>
                <a:cs typeface="+mn-lt"/>
              </a:rPr>
              <a:t>数据合规</a:t>
            </a:r>
            <a:endParaRPr lang="zh-CN"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6" name="文本框 85"/>
          <p:cNvSpPr txBox="1"/>
          <p:nvPr>
            <p:custDataLst>
              <p:tags r:id="rId77"/>
            </p:custDataLst>
          </p:nvPr>
        </p:nvSpPr>
        <p:spPr>
          <a:xfrm>
            <a:off x="8521751" y="4633017"/>
            <a:ext cx="1120825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21000"/>
              </a:lnSpc>
            </a:pPr>
            <a:r>
              <a:rPr sz="1350">
                <a:solidFill>
                  <a:srgbClr val="5C7480"/>
                </a:solidFill>
                <a:cs typeface="+mn-lt"/>
              </a:rPr>
              <a:t>满足个保法</a:t>
            </a:r>
            <a:r>
              <a:rPr lang="en-US" sz="1350" b="1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不出域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"</a:t>
            </a:r>
            <a:r>
              <a:rPr sz="1350">
                <a:solidFill>
                  <a:srgbClr val="5C7480"/>
                </a:solidFill>
                <a:cs typeface="+mn-lt"/>
              </a:rPr>
              <a:t>要求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9918700" y="4048125"/>
            <a:ext cx="1463675" cy="1456690"/>
            <a:chOff x="15620" y="6375"/>
            <a:chExt cx="2305" cy="2294"/>
          </a:xfrm>
        </p:grpSpPr>
        <p:sp>
          <p:nvSpPr>
            <p:cNvPr id="87" name="任意多边形 86"/>
            <p:cNvSpPr/>
            <p:nvPr>
              <p:custDataLst>
                <p:tags r:id="rId78"/>
              </p:custDataLst>
            </p:nvPr>
          </p:nvSpPr>
          <p:spPr>
            <a:xfrm>
              <a:off x="15620" y="6375"/>
              <a:ext cx="2305" cy="2295"/>
            </a:xfrm>
            <a:custGeom>
              <a:avLst/>
              <a:gdLst>
                <a:gd name="sw" fmla="*/ 1 w 2305"/>
                <a:gd name="sh" fmla="*/ 1 h 2295"/>
                <a:gd name="mins" fmla="min sw sh"/>
                <a:gd name="dsw" fmla="+- 0 sw mins"/>
                <a:gd name="dsh" fmla="+- 0 sh mins"/>
                <a:gd name="p0x0" fmla="*/ 210 w 2305"/>
                <a:gd name="p0y0" fmla="*/ 0 h 2295"/>
                <a:gd name="p0x1" fmla="*/ 2095 w 2305"/>
                <a:gd name="p0y1" fmla="*/ 0 h 2295"/>
                <a:gd name="p0x2" fmla="*/ 2211 w 2305"/>
                <a:gd name="p0y2" fmla="*/ 0 h 2295"/>
                <a:gd name="p0x3" fmla="*/ 2305 w 2305"/>
                <a:gd name="p0y3" fmla="*/ 94 h 2295"/>
                <a:gd name="p0x4" fmla="*/ 2305 w 2305"/>
                <a:gd name="p0y4" fmla="*/ 210 h 2295"/>
                <a:gd name="p0x5" fmla="*/ 2305 w 2305"/>
                <a:gd name="p0y5" fmla="*/ 2085 h 2295"/>
                <a:gd name="p0x6" fmla="*/ 2305 w 2305"/>
                <a:gd name="p0y6" fmla="*/ 2200 h 2295"/>
                <a:gd name="p0x7" fmla="*/ 2211 w 2305"/>
                <a:gd name="p0y7" fmla="*/ 2295 h 2295"/>
                <a:gd name="p0x8" fmla="*/ 2095 w 2305"/>
                <a:gd name="p0y8" fmla="*/ 2295 h 2295"/>
                <a:gd name="p0x9" fmla="*/ 210 w 2305"/>
                <a:gd name="p0y9" fmla="*/ 2295 h 2295"/>
                <a:gd name="p0x10" fmla="*/ 94 w 2305"/>
                <a:gd name="p0y10" fmla="*/ 2295 h 2295"/>
                <a:gd name="p0x11" fmla="*/ 0 w 2305"/>
                <a:gd name="p0y11" fmla="*/ 2200 h 2295"/>
                <a:gd name="p0x12" fmla="*/ 0 w 2305"/>
                <a:gd name="p0y12" fmla="*/ 2085 h 2295"/>
                <a:gd name="p0x13" fmla="*/ 0 w 2305"/>
                <a:gd name="p0y13" fmla="*/ 210 h 2295"/>
                <a:gd name="p0x14" fmla="*/ 0 w 2305"/>
                <a:gd name="p0y14" fmla="*/ 94 h 2295"/>
                <a:gd name="p0x15" fmla="*/ 94 w 2305"/>
                <a:gd name="p0y15" fmla="*/ 0 h 2295"/>
                <a:gd name="p0x16" fmla="*/ 210 w 2305"/>
                <a:gd name="p0y16" fmla="*/ 0 h 22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79"/>
              </p:custDataLst>
            </p:nvPr>
          </p:nvSpPr>
          <p:spPr>
            <a:xfrm>
              <a:off x="15749" y="6375"/>
              <a:ext cx="2114" cy="72"/>
            </a:xfrm>
            <a:custGeom>
              <a:avLst/>
              <a:gdLst>
                <a:gd name="sw" fmla="*/ 1 w 2114"/>
                <a:gd name="sh" fmla="*/ 1 h 72"/>
                <a:gd name="mins" fmla="min sw sh"/>
                <a:gd name="dsw" fmla="+- 0 sw mins"/>
                <a:gd name="dsh" fmla="+- 0 sh mins"/>
                <a:gd name="p0x0" fmla="*/ 80 w 2114"/>
                <a:gd name="p0y0" fmla="*/ 0 h 72"/>
                <a:gd name="p0x1" fmla="*/ 1965 w 2114"/>
                <a:gd name="p0y1" fmla="*/ 0 h 72"/>
                <a:gd name="p0x2" fmla="*/ 2023 w 2114"/>
                <a:gd name="p0y2" fmla="*/ 0 h 72"/>
                <a:gd name="p0x3" fmla="*/ 2076 w 2114"/>
                <a:gd name="p0y3" fmla="*/ 23 h 72"/>
                <a:gd name="p0x4" fmla="*/ 2114 w 2114"/>
                <a:gd name="p0y4" fmla="*/ 61 h 72"/>
                <a:gd name="p0x5" fmla="*/ 2103 w 2114"/>
                <a:gd name="p0y5" fmla="*/ 72 h 72"/>
                <a:gd name="p0x6" fmla="*/ 2068 w 2114"/>
                <a:gd name="p0y6" fmla="*/ 36 h 72"/>
                <a:gd name="p0x7" fmla="*/ 2019 w 2114"/>
                <a:gd name="p0y7" fmla="*/ 15 h 72"/>
                <a:gd name="p0x8" fmla="*/ 1965 w 2114"/>
                <a:gd name="p0y8" fmla="*/ 15 h 72"/>
                <a:gd name="p0x9" fmla="*/ 80 w 2114"/>
                <a:gd name="p0y9" fmla="*/ 15 h 72"/>
                <a:gd name="p0x10" fmla="*/ 58 w 2114"/>
                <a:gd name="p0y10" fmla="*/ 15 h 72"/>
                <a:gd name="p0x11" fmla="*/ 36 w 2114"/>
                <a:gd name="p0y11" fmla="*/ 20 h 72"/>
                <a:gd name="p0x12" fmla="*/ 17 w 2114"/>
                <a:gd name="p0y12" fmla="*/ 29 h 72"/>
                <a:gd name="p0x13" fmla="*/ 0 w 2114"/>
                <a:gd name="p0y13" fmla="*/ 15 h 72"/>
                <a:gd name="p0x14" fmla="*/ 0 w 2114"/>
                <a:gd name="p0y14" fmla="*/ 15 h 72"/>
                <a:gd name="p0x15" fmla="*/ 24 w 2114"/>
                <a:gd name="p0y15" fmla="*/ 5 h 72"/>
                <a:gd name="p0x16" fmla="*/ 51 w 2114"/>
                <a:gd name="p0y16" fmla="*/ 0 h 72"/>
                <a:gd name="p0x17" fmla="*/ 80 w 2114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>
              <p:custDataLst>
                <p:tags r:id="rId80"/>
              </p:custDataLst>
            </p:nvPr>
          </p:nvSpPr>
          <p:spPr>
            <a:xfrm>
              <a:off x="17853" y="6436"/>
              <a:ext cx="72" cy="2172"/>
            </a:xfrm>
            <a:custGeom>
              <a:avLst/>
              <a:gdLst>
                <a:gd name="sw" fmla="*/ 1 w 72"/>
                <a:gd name="sh" fmla="*/ 1 h 2171"/>
                <a:gd name="mins" fmla="min sw sh"/>
                <a:gd name="dsw" fmla="+- 0 sw mins"/>
                <a:gd name="dsh" fmla="+- 0 sh mins"/>
                <a:gd name="p0x0" fmla="*/ 72 w 72"/>
                <a:gd name="p0y0" fmla="*/ 148 h 2171"/>
                <a:gd name="p0x1" fmla="*/ 72 w 72"/>
                <a:gd name="p0y1" fmla="*/ 2023 h 2171"/>
                <a:gd name="p0x2" fmla="*/ 72 w 72"/>
                <a:gd name="p0y2" fmla="*/ 2081 h 2171"/>
                <a:gd name="p0x3" fmla="*/ 48 w 72"/>
                <a:gd name="p0y3" fmla="*/ 2133 h 2171"/>
                <a:gd name="p0x4" fmla="*/ 10 w 72"/>
                <a:gd name="p0y4" fmla="*/ 2171 h 2171"/>
                <a:gd name="p0x5" fmla="*/ 0 w 72"/>
                <a:gd name="p0y5" fmla="*/ 2161 h 2171"/>
                <a:gd name="p0x6" fmla="*/ 35 w 72"/>
                <a:gd name="p0y6" fmla="*/ 2126 h 2171"/>
                <a:gd name="p0x7" fmla="*/ 57 w 72"/>
                <a:gd name="p0y7" fmla="*/ 2077 h 2171"/>
                <a:gd name="p0x8" fmla="*/ 57 w 72"/>
                <a:gd name="p0y8" fmla="*/ 2023 h 2171"/>
                <a:gd name="p0x9" fmla="*/ 57 w 72"/>
                <a:gd name="p0y9" fmla="*/ 148 h 2171"/>
                <a:gd name="p0x10" fmla="*/ 57 w 72"/>
                <a:gd name="p0y10" fmla="*/ 94 h 2171"/>
                <a:gd name="p0x11" fmla="*/ 35 w 72"/>
                <a:gd name="p0y11" fmla="*/ 45 h 2171"/>
                <a:gd name="p0x12" fmla="*/ 0 w 72"/>
                <a:gd name="p0y12" fmla="*/ 10 h 2171"/>
                <a:gd name="p0x13" fmla="*/ 10 w 72"/>
                <a:gd name="p0y13" fmla="*/ 0 h 2171"/>
                <a:gd name="p0x14" fmla="*/ 48 w 72"/>
                <a:gd name="p0y14" fmla="*/ 38 h 2171"/>
                <a:gd name="p0x15" fmla="*/ 72 w 72"/>
                <a:gd name="p0y15" fmla="*/ 90 h 2171"/>
                <a:gd name="p0x16" fmla="*/ 72 w 72"/>
                <a:gd name="p0y16" fmla="*/ 148 h 21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>
              <p:custDataLst>
                <p:tags r:id="rId81"/>
              </p:custDataLst>
            </p:nvPr>
          </p:nvSpPr>
          <p:spPr>
            <a:xfrm>
              <a:off x="15749" y="8597"/>
              <a:ext cx="2114" cy="73"/>
            </a:xfrm>
            <a:custGeom>
              <a:avLst/>
              <a:gdLst>
                <a:gd name="sw" fmla="*/ 1 w 2113"/>
                <a:gd name="sh" fmla="*/ 1 h 72"/>
                <a:gd name="mins" fmla="min sw sh"/>
                <a:gd name="dsw" fmla="+- 0 sw mins"/>
                <a:gd name="dsh" fmla="+- 0 sh mins"/>
                <a:gd name="p0x0" fmla="*/ 1965 w 2113"/>
                <a:gd name="p0y0" fmla="*/ 72 h 72"/>
                <a:gd name="p0x1" fmla="*/ 80 w 2113"/>
                <a:gd name="p0y1" fmla="*/ 72 h 72"/>
                <a:gd name="p0x2" fmla="*/ 51 w 2113"/>
                <a:gd name="p0y2" fmla="*/ 72 h 72"/>
                <a:gd name="p0x3" fmla="*/ 24 w 2113"/>
                <a:gd name="p0y3" fmla="*/ 66 h 72"/>
                <a:gd name="p0x4" fmla="*/ 0 w 2113"/>
                <a:gd name="p0y4" fmla="*/ 56 h 72"/>
                <a:gd name="p0x5" fmla="*/ 17 w 2113"/>
                <a:gd name="p0y5" fmla="*/ 42 h 72"/>
                <a:gd name="p0x6" fmla="*/ 17 w 2113"/>
                <a:gd name="p0y6" fmla="*/ 42 h 72"/>
                <a:gd name="p0x7" fmla="*/ 36 w 2113"/>
                <a:gd name="p0y7" fmla="*/ 51 h 72"/>
                <a:gd name="p0x8" fmla="*/ 58 w 2113"/>
                <a:gd name="p0y8" fmla="*/ 57 h 72"/>
                <a:gd name="p0x9" fmla="*/ 80 w 2113"/>
                <a:gd name="p0y9" fmla="*/ 57 h 72"/>
                <a:gd name="p0x10" fmla="*/ 1965 w 2113"/>
                <a:gd name="p0y10" fmla="*/ 57 h 72"/>
                <a:gd name="p0x11" fmla="*/ 2019 w 2113"/>
                <a:gd name="p0y11" fmla="*/ 57 h 72"/>
                <a:gd name="p0x12" fmla="*/ 2068 w 2113"/>
                <a:gd name="p0y12" fmla="*/ 35 h 72"/>
                <a:gd name="p0x13" fmla="*/ 2103 w 2113"/>
                <a:gd name="p0y13" fmla="*/ 0 h 72"/>
                <a:gd name="p0x14" fmla="*/ 2113 w 2113"/>
                <a:gd name="p0y14" fmla="*/ 10 h 72"/>
                <a:gd name="p0x15" fmla="*/ 2075 w 2113"/>
                <a:gd name="p0y15" fmla="*/ 48 h 72"/>
                <a:gd name="p0x16" fmla="*/ 2023 w 2113"/>
                <a:gd name="p0y16" fmla="*/ 72 h 72"/>
                <a:gd name="p0x17" fmla="*/ 1965 w 2113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AEEF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>
              <p:custDataLst>
                <p:tags r:id="rId82"/>
              </p:custDataLst>
            </p:nvPr>
          </p:nvSpPr>
          <p:spPr>
            <a:xfrm>
              <a:off x="15620" y="6390"/>
              <a:ext cx="147" cy="2264"/>
            </a:xfrm>
            <a:custGeom>
              <a:avLst/>
              <a:gdLst>
                <a:gd name="sw" fmla="*/ 1 w 146"/>
                <a:gd name="sh" fmla="*/ 1 h 2263"/>
                <a:gd name="mins" fmla="min sw sh"/>
                <a:gd name="dsw" fmla="+- 0 sw mins"/>
                <a:gd name="dsh" fmla="+- 0 sh mins"/>
                <a:gd name="p0x0" fmla="*/ 0 w 146"/>
                <a:gd name="p0y0" fmla="*/ 2069 h 2263"/>
                <a:gd name="p0x1" fmla="*/ 0 w 146"/>
                <a:gd name="p0y1" fmla="*/ 194 h 2263"/>
                <a:gd name="p0x2" fmla="*/ 0 w 146"/>
                <a:gd name="p0y2" fmla="*/ 106 h 2263"/>
                <a:gd name="p0x3" fmla="*/ 53 w 146"/>
                <a:gd name="p0y3" fmla="*/ 31 h 2263"/>
                <a:gd name="p0x4" fmla="*/ 129 w 146"/>
                <a:gd name="p0y4" fmla="*/ 0 h 2263"/>
                <a:gd name="p0x5" fmla="*/ 146 w 146"/>
                <a:gd name="p0y5" fmla="*/ 13 h 2263"/>
                <a:gd name="p0x6" fmla="*/ 146 w 146"/>
                <a:gd name="p0y6" fmla="*/ 13 h 2263"/>
                <a:gd name="p0x7" fmla="*/ 87 w 146"/>
                <a:gd name="p0y7" fmla="*/ 43 h 2263"/>
                <a:gd name="p0x8" fmla="*/ 45 w 146"/>
                <a:gd name="p0y8" fmla="*/ 112 h 2263"/>
                <a:gd name="p0x9" fmla="*/ 45 w 146"/>
                <a:gd name="p0y9" fmla="*/ 194 h 2263"/>
                <a:gd name="p0x10" fmla="*/ 45 w 146"/>
                <a:gd name="p0y10" fmla="*/ 2069 h 2263"/>
                <a:gd name="p0x11" fmla="*/ 45 w 146"/>
                <a:gd name="p0y11" fmla="*/ 2150 h 2263"/>
                <a:gd name="p0x12" fmla="*/ 87 w 146"/>
                <a:gd name="p0y12" fmla="*/ 2219 h 2263"/>
                <a:gd name="p0x13" fmla="*/ 146 w 146"/>
                <a:gd name="p0y13" fmla="*/ 2249 h 2263"/>
                <a:gd name="p0x14" fmla="*/ 129 w 146"/>
                <a:gd name="p0y14" fmla="*/ 2263 h 2263"/>
                <a:gd name="p0x15" fmla="*/ 129 w 146"/>
                <a:gd name="p0y15" fmla="*/ 2263 h 2263"/>
                <a:gd name="p0x16" fmla="*/ 53 w 146"/>
                <a:gd name="p0y16" fmla="*/ 2231 h 2263"/>
                <a:gd name="p0x17" fmla="*/ 0 w 146"/>
                <a:gd name="p0y17" fmla="*/ 2156 h 2263"/>
                <a:gd name="p0x18" fmla="*/ 0 w 146"/>
                <a:gd name="p0y18" fmla="*/ 2069 h 22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93" name="图片 92" descr="32a2b23d-b4a4-11f1-b244-0eb9edde88ea"/>
          <p:cNvPicPr/>
          <p:nvPr>
            <p:custDataLst>
              <p:tags r:id="rId83"/>
            </p:custDataLst>
          </p:nvPr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rcRect l="-59" t="-218" r="59" b="218"/>
          <a:stretch>
            <a:fillRect/>
          </a:stretch>
        </p:blipFill>
        <p:spPr>
          <a:xfrm>
            <a:off x="10099675" y="4418330"/>
            <a:ext cx="171450" cy="171450"/>
          </a:xfrm>
          <a:prstGeom prst="rect">
            <a:avLst/>
          </a:prstGeom>
        </p:spPr>
      </p:pic>
      <p:sp>
        <p:nvSpPr>
          <p:cNvPr id="95" name="文本框 94"/>
          <p:cNvSpPr txBox="1"/>
          <p:nvPr>
            <p:custDataLst>
              <p:tags r:id="rId86"/>
            </p:custDataLst>
          </p:nvPr>
        </p:nvSpPr>
        <p:spPr>
          <a:xfrm>
            <a:off x="10271227" y="4397750"/>
            <a:ext cx="949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350" b="1">
                <a:solidFill>
                  <a:schemeClr val="tx2"/>
                </a:solidFill>
                <a:cs typeface="+mn-lt"/>
              </a:rPr>
              <a:t> </a:t>
            </a:r>
            <a:r>
              <a:rPr lang="zh-CN" sz="1350" b="1">
                <a:solidFill>
                  <a:schemeClr val="tx2"/>
                </a:solidFill>
                <a:cs typeface="+mn-lt"/>
              </a:rPr>
              <a:t>链路冗余</a:t>
            </a:r>
            <a:endParaRPr lang="zh-CN"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6" name="文本框 95"/>
          <p:cNvSpPr txBox="1"/>
          <p:nvPr>
            <p:custDataLst>
              <p:tags r:id="rId87"/>
            </p:custDataLst>
          </p:nvPr>
        </p:nvSpPr>
        <p:spPr>
          <a:xfrm>
            <a:off x="10099777" y="4633017"/>
            <a:ext cx="1028852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 spc="-10">
                <a:solidFill>
                  <a:srgbClr val="5C7480"/>
                </a:solidFill>
                <a:cs typeface="+mn-lt"/>
              </a:rPr>
              <a:t>避免</a:t>
            </a:r>
            <a:r>
              <a:rPr sz="1350" b="1" spc="-10">
                <a:solidFill>
                  <a:schemeClr val="tx2"/>
                </a:solidFill>
                <a:cs typeface="+mn-lt"/>
              </a:rPr>
              <a:t>断网时报警链路中断</a:t>
            </a:r>
            <a:endParaRPr sz="1350" b="1" spc="-10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8340725" y="5657850"/>
            <a:ext cx="3041650" cy="580390"/>
            <a:chOff x="13135" y="8910"/>
            <a:chExt cx="4790" cy="914"/>
          </a:xfrm>
        </p:grpSpPr>
        <p:sp>
          <p:nvSpPr>
            <p:cNvPr id="97" name="任意多边形 96"/>
            <p:cNvSpPr/>
            <p:nvPr>
              <p:custDataLst>
                <p:tags r:id="rId88"/>
              </p:custDataLst>
            </p:nvPr>
          </p:nvSpPr>
          <p:spPr>
            <a:xfrm>
              <a:off x="13135" y="8910"/>
              <a:ext cx="4790" cy="915"/>
            </a:xfrm>
            <a:custGeom>
              <a:avLst/>
              <a:gdLst>
                <a:gd name="sw" fmla="*/ 1 w 4790"/>
                <a:gd name="sh" fmla="*/ 1 h 915"/>
                <a:gd name="mins" fmla="min sw sh"/>
                <a:gd name="dsw" fmla="+- 0 sw mins"/>
                <a:gd name="dsh" fmla="+- 0 sh mins"/>
                <a:gd name="p0x0" fmla="*/ 0 w 4790"/>
                <a:gd name="p0y0" fmla="*/ 0 h 915"/>
                <a:gd name="p0x1" fmla="*/ 4790 w 4790"/>
                <a:gd name="p0y1" fmla="*/ 0 h 915"/>
                <a:gd name="p0x2" fmla="*/ 4790 w 4790"/>
                <a:gd name="p0y2" fmla="*/ 915 h 915"/>
                <a:gd name="p0x3" fmla="*/ 0 w 4790"/>
                <a:gd name="p0y3" fmla="*/ 915 h 915"/>
                <a:gd name="p0x4" fmla="*/ 0 w 4790"/>
                <a:gd name="p0y4" fmla="*/ 0 h 9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8" name="任意多边形 97"/>
            <p:cNvSpPr/>
            <p:nvPr>
              <p:custDataLst>
                <p:tags r:id="rId89"/>
              </p:custDataLst>
            </p:nvPr>
          </p:nvSpPr>
          <p:spPr>
            <a:xfrm>
              <a:off x="13135" y="8910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0" name="任意多边形 99"/>
          <p:cNvSpPr/>
          <p:nvPr>
            <p:custDataLst>
              <p:tags r:id="rId90"/>
            </p:custDataLst>
          </p:nvPr>
        </p:nvSpPr>
        <p:spPr>
          <a:xfrm>
            <a:off x="8340725" y="5838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1" name="图片 100" descr="32a2b31b-b4a4-11f1-b244-0eb9edde88ea"/>
          <p:cNvPicPr/>
          <p:nvPr>
            <p:custDataLst>
              <p:tags r:id="rId91"/>
            </p:custDataLst>
          </p:nvPr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rcRect l="-24" r="24"/>
          <a:stretch>
            <a:fillRect/>
          </a:stretch>
        </p:blipFill>
        <p:spPr>
          <a:xfrm>
            <a:off x="8407400" y="5905500"/>
            <a:ext cx="209550" cy="209550"/>
          </a:xfrm>
          <a:prstGeom prst="rect">
            <a:avLst/>
          </a:prstGeom>
        </p:spPr>
      </p:pic>
      <p:sp>
        <p:nvSpPr>
          <p:cNvPr id="104" name="文本框 103"/>
          <p:cNvSpPr txBox="1"/>
          <p:nvPr>
            <p:custDataLst>
              <p:tags r:id="rId94"/>
            </p:custDataLst>
          </p:nvPr>
        </p:nvSpPr>
        <p:spPr>
          <a:xfrm>
            <a:off x="8759876" y="5781675"/>
            <a:ext cx="262257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/>
            <a:r>
              <a:rPr sz="1350" b="1">
                <a:solidFill>
                  <a:schemeClr val="tx2"/>
                </a:solidFill>
                <a:cs typeface="+mn-lt"/>
              </a:rPr>
              <a:t>数据本地合规</a:t>
            </a:r>
            <a:r>
              <a:rPr lang="en-US" sz="135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安全守护与长效运营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平台层以数字中台驱动服务闭环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210 w 5525"/>
              <a:gd name="p0y0" fmla="*/ 0 h 8445"/>
              <a:gd name="p0x1" fmla="*/ 5315 w 5525"/>
              <a:gd name="p0y1" fmla="*/ 0 h 8445"/>
              <a:gd name="p0x2" fmla="*/ 5431 w 5525"/>
              <a:gd name="p0y2" fmla="*/ 0 h 8445"/>
              <a:gd name="p0x3" fmla="*/ 5525 w 5525"/>
              <a:gd name="p0y3" fmla="*/ 94 h 8445"/>
              <a:gd name="p0x4" fmla="*/ 5525 w 5525"/>
              <a:gd name="p0y4" fmla="*/ 210 h 8445"/>
              <a:gd name="p0x5" fmla="*/ 5525 w 5525"/>
              <a:gd name="p0y5" fmla="*/ 8235 h 8445"/>
              <a:gd name="p0x6" fmla="*/ 5525 w 5525"/>
              <a:gd name="p0y6" fmla="*/ 8350 h 8445"/>
              <a:gd name="p0x7" fmla="*/ 5431 w 5525"/>
              <a:gd name="p0y7" fmla="*/ 8445 h 8445"/>
              <a:gd name="p0x8" fmla="*/ 5315 w 5525"/>
              <a:gd name="p0y8" fmla="*/ 8445 h 8445"/>
              <a:gd name="p0x9" fmla="*/ 210 w 5525"/>
              <a:gd name="p0y9" fmla="*/ 8445 h 8445"/>
              <a:gd name="p0x10" fmla="*/ 94 w 5525"/>
              <a:gd name="p0y10" fmla="*/ 8445 h 8445"/>
              <a:gd name="p0x11" fmla="*/ 0 w 5525"/>
              <a:gd name="p0y11" fmla="*/ 8350 h 8445"/>
              <a:gd name="p0x12" fmla="*/ 0 w 5525"/>
              <a:gd name="p0y12" fmla="*/ 8235 h 8445"/>
              <a:gd name="p0x13" fmla="*/ 0 w 5525"/>
              <a:gd name="p0y13" fmla="*/ 210 h 8445"/>
              <a:gd name="p0x14" fmla="*/ 0 w 5525"/>
              <a:gd name="p0y14" fmla="*/ 94 h 8445"/>
              <a:gd name="p0x15" fmla="*/ 94 w 5525"/>
              <a:gd name="p0y15" fmla="*/ 0 h 8445"/>
              <a:gd name="p0x16" fmla="*/ 21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AEEF1"/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8096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2500" r="-12500"/>
          <a:stretch>
            <a:fillRect/>
          </a:stretch>
        </p:blipFill>
        <p:spPr>
          <a:xfrm>
            <a:off x="866775" y="1514475"/>
            <a:ext cx="3810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57325" y="1364932"/>
            <a:ext cx="2393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开放性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457325" y="1752600"/>
            <a:ext cx="23939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数据互通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809625" y="2143125"/>
            <a:ext cx="3041650" cy="9525"/>
          </a:xfrm>
          <a:prstGeom prst="rect">
            <a:avLst/>
          </a:pr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09625" y="3762375"/>
            <a:ext cx="3041675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接入</a:t>
            </a:r>
            <a:r>
              <a:rPr sz="1500" b="1">
                <a:solidFill>
                  <a:schemeClr val="tx2"/>
                </a:solidFill>
                <a:cs typeface="+mn-lt"/>
              </a:rPr>
              <a:t>主流物联网设备</a:t>
            </a:r>
            <a:r>
              <a:rPr sz="1500">
                <a:solidFill>
                  <a:srgbClr val="5C7480"/>
                </a:solidFill>
                <a:cs typeface="+mn-lt"/>
              </a:rPr>
              <a:t>，打通医保、长护险、民政监管平台，避免被</a:t>
            </a:r>
            <a:r>
              <a:rPr sz="1500" b="1">
                <a:solidFill>
                  <a:schemeClr val="tx2"/>
                </a:solidFill>
                <a:cs typeface="+mn-lt"/>
              </a:rPr>
              <a:t>供应商绑死</a:t>
            </a:r>
            <a:r>
              <a:rPr sz="1500">
                <a:solidFill>
                  <a:srgbClr val="5C7480"/>
                </a:solidFill>
                <a:cs typeface="+mn-lt"/>
              </a:rPr>
              <a:t>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621050" y="1114426"/>
            <a:ext cx="3418800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4" h="60">
                <a:moveTo>
                  <a:pt x="147" y="0"/>
                </a:moveTo>
                <a:lnTo>
                  <a:pt x="5237" y="0"/>
                </a:lnTo>
                <a:cubicBezTo>
                  <a:pt x="5294" y="0"/>
                  <a:pt x="5346" y="23"/>
                  <a:pt x="5384" y="60"/>
                </a:cubicBezTo>
                <a:lnTo>
                  <a:pt x="0" y="60"/>
                </a:lnTo>
                <a:cubicBezTo>
                  <a:pt x="38" y="23"/>
                  <a:pt x="90" y="0"/>
                  <a:pt x="1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210 w 5525"/>
              <a:gd name="p0y0" fmla="*/ 0 h 8445"/>
              <a:gd name="p0x1" fmla="*/ 5315 w 5525"/>
              <a:gd name="p0y1" fmla="*/ 0 h 8445"/>
              <a:gd name="p0x2" fmla="*/ 5431 w 5525"/>
              <a:gd name="p0y2" fmla="*/ 0 h 8445"/>
              <a:gd name="p0x3" fmla="*/ 5525 w 5525"/>
              <a:gd name="p0y3" fmla="*/ 94 h 8445"/>
              <a:gd name="p0x4" fmla="*/ 5525 w 5525"/>
              <a:gd name="p0y4" fmla="*/ 210 h 8445"/>
              <a:gd name="p0x5" fmla="*/ 5525 w 5525"/>
              <a:gd name="p0y5" fmla="*/ 8235 h 8445"/>
              <a:gd name="p0x6" fmla="*/ 5525 w 5525"/>
              <a:gd name="p0y6" fmla="*/ 8350 h 8445"/>
              <a:gd name="p0x7" fmla="*/ 5431 w 5525"/>
              <a:gd name="p0y7" fmla="*/ 8445 h 8445"/>
              <a:gd name="p0x8" fmla="*/ 5315 w 5525"/>
              <a:gd name="p0y8" fmla="*/ 8445 h 8445"/>
              <a:gd name="p0x9" fmla="*/ 210 w 5525"/>
              <a:gd name="p0y9" fmla="*/ 8445 h 8445"/>
              <a:gd name="p0x10" fmla="*/ 94 w 5525"/>
              <a:gd name="p0y10" fmla="*/ 8445 h 8445"/>
              <a:gd name="p0x11" fmla="*/ 0 w 5525"/>
              <a:gd name="p0y11" fmla="*/ 8350 h 8445"/>
              <a:gd name="p0x12" fmla="*/ 0 w 5525"/>
              <a:gd name="p0y12" fmla="*/ 8235 h 8445"/>
              <a:gd name="p0x13" fmla="*/ 0 w 5525"/>
              <a:gd name="p0y13" fmla="*/ 210 h 8445"/>
              <a:gd name="p0x14" fmla="*/ 0 w 5525"/>
              <a:gd name="p0y14" fmla="*/ 94 h 8445"/>
              <a:gd name="p0x15" fmla="*/ 94 w 5525"/>
              <a:gd name="p0y15" fmla="*/ 0 h 8445"/>
              <a:gd name="p0x16" fmla="*/ 21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AEEF1"/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57517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6E3D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3333" b="-3333"/>
          <a:stretch>
            <a:fillRect/>
          </a:stretch>
        </p:blipFill>
        <p:spPr>
          <a:xfrm>
            <a:off x="4670425" y="1514475"/>
            <a:ext cx="3048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5222901" y="1364932"/>
            <a:ext cx="2393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可配置性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5222901" y="1752600"/>
            <a:ext cx="23939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自主调整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4575175" y="2143125"/>
            <a:ext cx="3041650" cy="9525"/>
          </a:xfrm>
          <a:prstGeom prst="rect">
            <a:avLst/>
          </a:pr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575201" y="3933825"/>
            <a:ext cx="30416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护理评估表、费用项、审批流程</a:t>
            </a:r>
            <a:r>
              <a:rPr sz="1500">
                <a:solidFill>
                  <a:srgbClr val="5C7480"/>
                </a:solidFill>
                <a:cs typeface="+mn-lt"/>
              </a:rPr>
              <a:t>由机构自行调整，无需厂家</a:t>
            </a:r>
            <a:r>
              <a:rPr sz="1500" b="1">
                <a:solidFill>
                  <a:schemeClr val="tx2"/>
                </a:solidFill>
                <a:cs typeface="+mn-lt"/>
              </a:rPr>
              <a:t>改代码</a:t>
            </a:r>
            <a:r>
              <a:rPr sz="1500">
                <a:solidFill>
                  <a:srgbClr val="5C7480"/>
                </a:solidFill>
                <a:cs typeface="+mn-lt"/>
              </a:rPr>
              <a:t>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21"/>
            </p:custDataLst>
          </p:nvPr>
        </p:nvSpPr>
        <p:spPr>
          <a:xfrm>
            <a:off x="4386600" y="1114426"/>
            <a:ext cx="3418800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4" h="60">
                <a:moveTo>
                  <a:pt x="147" y="0"/>
                </a:moveTo>
                <a:lnTo>
                  <a:pt x="5237" y="0"/>
                </a:lnTo>
                <a:cubicBezTo>
                  <a:pt x="5294" y="0"/>
                  <a:pt x="5346" y="23"/>
                  <a:pt x="5384" y="60"/>
                </a:cubicBezTo>
                <a:lnTo>
                  <a:pt x="0" y="60"/>
                </a:lnTo>
                <a:cubicBezTo>
                  <a:pt x="38" y="23"/>
                  <a:pt x="90" y="0"/>
                  <a:pt x="1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210 w 5525"/>
              <a:gd name="p0y0" fmla="*/ 0 h 8445"/>
              <a:gd name="p0x1" fmla="*/ 5315 w 5525"/>
              <a:gd name="p0y1" fmla="*/ 0 h 8445"/>
              <a:gd name="p0x2" fmla="*/ 5431 w 5525"/>
              <a:gd name="p0y2" fmla="*/ 0 h 8445"/>
              <a:gd name="p0x3" fmla="*/ 5525 w 5525"/>
              <a:gd name="p0y3" fmla="*/ 94 h 8445"/>
              <a:gd name="p0x4" fmla="*/ 5525 w 5525"/>
              <a:gd name="p0y4" fmla="*/ 210 h 8445"/>
              <a:gd name="p0x5" fmla="*/ 5525 w 5525"/>
              <a:gd name="p0y5" fmla="*/ 8235 h 8445"/>
              <a:gd name="p0x6" fmla="*/ 5525 w 5525"/>
              <a:gd name="p0y6" fmla="*/ 8350 h 8445"/>
              <a:gd name="p0x7" fmla="*/ 5431 w 5525"/>
              <a:gd name="p0y7" fmla="*/ 8445 h 8445"/>
              <a:gd name="p0x8" fmla="*/ 5315 w 5525"/>
              <a:gd name="p0y8" fmla="*/ 8445 h 8445"/>
              <a:gd name="p0x9" fmla="*/ 210 w 5525"/>
              <a:gd name="p0y9" fmla="*/ 8445 h 8445"/>
              <a:gd name="p0x10" fmla="*/ 94 w 5525"/>
              <a:gd name="p0y10" fmla="*/ 8445 h 8445"/>
              <a:gd name="p0x11" fmla="*/ 0 w 5525"/>
              <a:gd name="p0y11" fmla="*/ 8350 h 8445"/>
              <a:gd name="p0x12" fmla="*/ 0 w 5525"/>
              <a:gd name="p0y12" fmla="*/ 8235 h 8445"/>
              <a:gd name="p0x13" fmla="*/ 0 w 5525"/>
              <a:gd name="p0y13" fmla="*/ 210 h 8445"/>
              <a:gd name="p0x14" fmla="*/ 0 w 5525"/>
              <a:gd name="p0y14" fmla="*/ 94 h 8445"/>
              <a:gd name="p0x15" fmla="*/ 94 w 5525"/>
              <a:gd name="p0y15" fmla="*/ 0 h 8445"/>
              <a:gd name="p0x16" fmla="*/ 21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AEEF1"/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83407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4573"/>
              <a:lumOff val="7542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4545" r="-4545"/>
          <a:stretch>
            <a:fillRect/>
          </a:stretch>
        </p:blipFill>
        <p:spPr>
          <a:xfrm>
            <a:off x="8474075" y="1514475"/>
            <a:ext cx="228600" cy="3048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988476" y="1364932"/>
            <a:ext cx="2393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移动端体验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988476" y="1752600"/>
            <a:ext cx="23939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真实数据来源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29"/>
            </p:custDataLst>
          </p:nvPr>
        </p:nvSpPr>
        <p:spPr>
          <a:xfrm>
            <a:off x="8340725" y="2143125"/>
            <a:ext cx="3041650" cy="9525"/>
          </a:xfrm>
          <a:prstGeom prst="rect">
            <a:avLst/>
          </a:pr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8340776" y="3571875"/>
            <a:ext cx="3048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护理员愿用</a:t>
            </a:r>
            <a:r>
              <a:rPr sz="1500">
                <a:solidFill>
                  <a:srgbClr val="5C7480"/>
                </a:solidFill>
                <a:cs typeface="+mn-lt"/>
              </a:rPr>
              <a:t>，才能沉淀</a:t>
            </a:r>
            <a:r>
              <a:rPr sz="1500" b="1">
                <a:solidFill>
                  <a:schemeClr val="tx2"/>
                </a:solidFill>
                <a:cs typeface="+mn-lt"/>
              </a:rPr>
              <a:t>真实数据</a:t>
            </a:r>
            <a:r>
              <a:rPr sz="1500">
                <a:solidFill>
                  <a:srgbClr val="5C7480"/>
                </a:solidFill>
                <a:cs typeface="+mn-lt"/>
              </a:rPr>
              <a:t>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8340725" y="4081145"/>
            <a:ext cx="3041650" cy="914400"/>
          </a:xfrm>
          <a:custGeom>
            <a:avLst/>
            <a:gdLst>
              <a:gd name="sw" fmla="*/ 1 w 4790"/>
              <a:gd name="sh" fmla="*/ 1 h 1440"/>
              <a:gd name="mins" fmla="min sw sh"/>
              <a:gd name="dsw" fmla="+- 0 sw mins"/>
              <a:gd name="dsh" fmla="+- 0 sh mins"/>
              <a:gd name="p0x0" fmla="*/ 210 w 4790"/>
              <a:gd name="p0y0" fmla="*/ 0 h 1440"/>
              <a:gd name="p0x1" fmla="*/ 4580 w 4790"/>
              <a:gd name="p0y1" fmla="*/ 0 h 1440"/>
              <a:gd name="p0x2" fmla="*/ 4696 w 4790"/>
              <a:gd name="p0y2" fmla="*/ 0 h 1440"/>
              <a:gd name="p0x3" fmla="*/ 4790 w 4790"/>
              <a:gd name="p0y3" fmla="*/ 94 h 1440"/>
              <a:gd name="p0x4" fmla="*/ 4790 w 4790"/>
              <a:gd name="p0y4" fmla="*/ 210 h 1440"/>
              <a:gd name="p0x5" fmla="*/ 4790 w 4790"/>
              <a:gd name="p0y5" fmla="*/ 1230 h 1440"/>
              <a:gd name="p0x6" fmla="*/ 4790 w 4790"/>
              <a:gd name="p0y6" fmla="*/ 1345 h 1440"/>
              <a:gd name="p0x7" fmla="*/ 4696 w 4790"/>
              <a:gd name="p0y7" fmla="*/ 1440 h 1440"/>
              <a:gd name="p0x8" fmla="*/ 4580 w 4790"/>
              <a:gd name="p0y8" fmla="*/ 1440 h 1440"/>
              <a:gd name="p0x9" fmla="*/ 210 w 4790"/>
              <a:gd name="p0y9" fmla="*/ 1440 h 1440"/>
              <a:gd name="p0x10" fmla="*/ 94 w 4790"/>
              <a:gd name="p0y10" fmla="*/ 1440 h 1440"/>
              <a:gd name="p0x11" fmla="*/ 0 w 4790"/>
              <a:gd name="p0y11" fmla="*/ 1345 h 1440"/>
              <a:gd name="p0x12" fmla="*/ 0 w 4790"/>
              <a:gd name="p0y12" fmla="*/ 1230 h 1440"/>
              <a:gd name="p0x13" fmla="*/ 0 w 4790"/>
              <a:gd name="p0y13" fmla="*/ 210 h 1440"/>
              <a:gd name="p0x14" fmla="*/ 0 w 4790"/>
              <a:gd name="p0y14" fmla="*/ 94 h 1440"/>
              <a:gd name="p0x15" fmla="*/ 94 w 4790"/>
              <a:gd name="p0y15" fmla="*/ 0 h 1440"/>
              <a:gd name="p0x16" fmla="*/ 210 w 4790"/>
              <a:gd name="p0y16" fmla="*/ 0 h 1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8531276" y="4219575"/>
            <a:ext cx="2476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accent1">
                    <a:lumMod val="49437"/>
                  </a:schemeClr>
                </a:solidFill>
                <a:cs typeface="+mn-lt"/>
              </a:rPr>
              <a:t>平台选错，</a:t>
            </a:r>
            <a:r>
              <a:rPr sz="1500" b="1">
                <a:solidFill>
                  <a:srgbClr val="1D5E79"/>
                </a:solidFill>
                <a:cs typeface="+mn-lt"/>
              </a:rPr>
              <a:t>硬件再全也是数据孤岛。</a:t>
            </a:r>
            <a:endParaRPr sz="1500" b="1">
              <a:solidFill>
                <a:srgbClr val="1D5E79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8152150" y="1114426"/>
            <a:ext cx="3418800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84" h="60">
                <a:moveTo>
                  <a:pt x="147" y="0"/>
                </a:moveTo>
                <a:lnTo>
                  <a:pt x="5237" y="0"/>
                </a:lnTo>
                <a:cubicBezTo>
                  <a:pt x="5294" y="0"/>
                  <a:pt x="5346" y="23"/>
                  <a:pt x="5384" y="60"/>
                </a:cubicBezTo>
                <a:lnTo>
                  <a:pt x="0" y="60"/>
                </a:lnTo>
                <a:cubicBezTo>
                  <a:pt x="38" y="23"/>
                  <a:pt x="90" y="0"/>
                  <a:pt x="14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应用层按角色分权设计工作台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10 w 4065"/>
              <a:gd name="p0y0" fmla="*/ 0 h 8445"/>
              <a:gd name="p0x1" fmla="*/ 3855 w 4065"/>
              <a:gd name="p0y1" fmla="*/ 0 h 8445"/>
              <a:gd name="p0x2" fmla="*/ 3970 w 4065"/>
              <a:gd name="p0y2" fmla="*/ 0 h 8445"/>
              <a:gd name="p0x3" fmla="*/ 4065 w 4065"/>
              <a:gd name="p0y3" fmla="*/ 94 h 8445"/>
              <a:gd name="p0x4" fmla="*/ 4065 w 4065"/>
              <a:gd name="p0y4" fmla="*/ 210 h 8445"/>
              <a:gd name="p0x5" fmla="*/ 4065 w 4065"/>
              <a:gd name="p0y5" fmla="*/ 8235 h 8445"/>
              <a:gd name="p0x6" fmla="*/ 4065 w 4065"/>
              <a:gd name="p0y6" fmla="*/ 8350 h 8445"/>
              <a:gd name="p0x7" fmla="*/ 3970 w 4065"/>
              <a:gd name="p0y7" fmla="*/ 8445 h 8445"/>
              <a:gd name="p0x8" fmla="*/ 3855 w 4065"/>
              <a:gd name="p0y8" fmla="*/ 8445 h 8445"/>
              <a:gd name="p0x9" fmla="*/ 210 w 4065"/>
              <a:gd name="p0y9" fmla="*/ 8445 h 8445"/>
              <a:gd name="p0x10" fmla="*/ 94 w 4065"/>
              <a:gd name="p0y10" fmla="*/ 8445 h 8445"/>
              <a:gd name="p0x11" fmla="*/ 0 w 4065"/>
              <a:gd name="p0y11" fmla="*/ 8350 h 8445"/>
              <a:gd name="p0x12" fmla="*/ 0 w 4065"/>
              <a:gd name="p0y12" fmla="*/ 8235 h 8445"/>
              <a:gd name="p0x13" fmla="*/ 0 w 4065"/>
              <a:gd name="p0y13" fmla="*/ 210 h 8445"/>
              <a:gd name="p0x14" fmla="*/ 0 w 4065"/>
              <a:gd name="p0y14" fmla="*/ 94 h 8445"/>
              <a:gd name="p0x15" fmla="*/ 94 w 4065"/>
              <a:gd name="p0y15" fmla="*/ 0 h 8445"/>
              <a:gd name="p0x16" fmla="*/ 21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AEEF1"/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8096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224f05aa-b4a4-11f1-8021-f224ace6f586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33450" y="1543050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4573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院长端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4573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经营驾驶舱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809625" y="2143125"/>
            <a:ext cx="2114550" cy="9525"/>
          </a:xfrm>
          <a:prstGeom prst="rect">
            <a:avLst/>
          </a:pr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809625" y="3762375"/>
            <a:ext cx="211455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sz="1500" b="1">
                <a:solidFill>
                  <a:schemeClr val="tx2"/>
                </a:solidFill>
                <a:cs typeface="+mn-lt"/>
              </a:rPr>
              <a:t>PC 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运营驾驶舱</a:t>
            </a:r>
            <a:r>
              <a:rPr sz="1500">
                <a:solidFill>
                  <a:srgbClr val="5C7480"/>
                </a:solidFill>
                <a:cs typeface="+mn-lt"/>
              </a:rPr>
              <a:t>，实时查看入住率、收费指标、</a:t>
            </a:r>
            <a:r>
              <a:rPr sz="1500" b="1">
                <a:solidFill>
                  <a:schemeClr val="tx2"/>
                </a:solidFill>
                <a:cs typeface="+mn-lt"/>
              </a:rPr>
              <a:t>床位状态</a:t>
            </a:r>
            <a:r>
              <a:rPr sz="1500">
                <a:solidFill>
                  <a:srgbClr val="5C7480"/>
                </a:solidFill>
                <a:cs typeface="+mn-lt"/>
              </a:rPr>
              <a:t>与投诉情况。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621049" y="1114425"/>
            <a:ext cx="249170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4" h="60">
                <a:moveTo>
                  <a:pt x="147" y="0"/>
                </a:moveTo>
                <a:lnTo>
                  <a:pt x="3777" y="0"/>
                </a:lnTo>
                <a:cubicBezTo>
                  <a:pt x="3834" y="0"/>
                  <a:pt x="3886" y="23"/>
                  <a:pt x="3924" y="60"/>
                </a:cubicBezTo>
                <a:lnTo>
                  <a:pt x="0" y="60"/>
                </a:lnTo>
                <a:cubicBezTo>
                  <a:pt x="38" y="23"/>
                  <a:pt x="90" y="0"/>
                  <a:pt x="1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3953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10 w 4065"/>
              <a:gd name="p0y0" fmla="*/ 0 h 8445"/>
              <a:gd name="p0x1" fmla="*/ 3855 w 4065"/>
              <a:gd name="p0y1" fmla="*/ 0 h 8445"/>
              <a:gd name="p0x2" fmla="*/ 3970 w 4065"/>
              <a:gd name="p0y2" fmla="*/ 0 h 8445"/>
              <a:gd name="p0x3" fmla="*/ 4065 w 4065"/>
              <a:gd name="p0y3" fmla="*/ 94 h 8445"/>
              <a:gd name="p0x4" fmla="*/ 4065 w 4065"/>
              <a:gd name="p0y4" fmla="*/ 210 h 8445"/>
              <a:gd name="p0x5" fmla="*/ 4065 w 4065"/>
              <a:gd name="p0y5" fmla="*/ 8235 h 8445"/>
              <a:gd name="p0x6" fmla="*/ 4065 w 4065"/>
              <a:gd name="p0y6" fmla="*/ 8350 h 8445"/>
              <a:gd name="p0x7" fmla="*/ 3970 w 4065"/>
              <a:gd name="p0y7" fmla="*/ 8445 h 8445"/>
              <a:gd name="p0x8" fmla="*/ 3855 w 4065"/>
              <a:gd name="p0y8" fmla="*/ 8445 h 8445"/>
              <a:gd name="p0x9" fmla="*/ 210 w 4065"/>
              <a:gd name="p0y9" fmla="*/ 8445 h 8445"/>
              <a:gd name="p0x10" fmla="*/ 94 w 4065"/>
              <a:gd name="p0y10" fmla="*/ 8445 h 8445"/>
              <a:gd name="p0x11" fmla="*/ 0 w 4065"/>
              <a:gd name="p0y11" fmla="*/ 8350 h 8445"/>
              <a:gd name="p0x12" fmla="*/ 0 w 4065"/>
              <a:gd name="p0y12" fmla="*/ 8235 h 8445"/>
              <a:gd name="p0x13" fmla="*/ 0 w 4065"/>
              <a:gd name="p0y13" fmla="*/ 210 h 8445"/>
              <a:gd name="p0x14" fmla="*/ 0 w 4065"/>
              <a:gd name="p0y14" fmla="*/ 94 h 8445"/>
              <a:gd name="p0x15" fmla="*/ 94 w 4065"/>
              <a:gd name="p0y15" fmla="*/ 0 h 8445"/>
              <a:gd name="p0x16" fmla="*/ 21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AEEF1"/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3629025" y="15855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224f060f-b4a4-11f1-8021-f224ace6f586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128" b="128"/>
          <a:stretch>
            <a:fillRect/>
          </a:stretch>
        </p:blipFill>
        <p:spPr>
          <a:xfrm>
            <a:off x="3752850" y="1709420"/>
            <a:ext cx="247650" cy="2476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4276725" y="1364932"/>
            <a:ext cx="14668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护理部主任端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4276725" y="2085975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工单交班管理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矩形 22"/>
          <p:cNvSpPr/>
          <p:nvPr>
            <p:custDataLst>
              <p:tags r:id="rId19"/>
            </p:custDataLst>
          </p:nvPr>
        </p:nvSpPr>
        <p:spPr>
          <a:xfrm>
            <a:off x="3629025" y="2476500"/>
            <a:ext cx="2114550" cy="9525"/>
          </a:xfrm>
          <a:prstGeom prst="rect">
            <a:avLst/>
          </a:pr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3629025" y="3929063"/>
            <a:ext cx="211455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移动端工单与交班管理</a:t>
            </a:r>
            <a:r>
              <a:rPr sz="1500">
                <a:solidFill>
                  <a:srgbClr val="5C7480"/>
                </a:solidFill>
                <a:cs typeface="+mn-lt"/>
              </a:rPr>
              <a:t>，关注排班合理性、</a:t>
            </a:r>
            <a:r>
              <a:rPr sz="1500" b="1">
                <a:solidFill>
                  <a:schemeClr val="tx2"/>
                </a:solidFill>
                <a:cs typeface="+mn-lt"/>
              </a:rPr>
              <a:t>护理任务执行率</a:t>
            </a:r>
            <a:r>
              <a:rPr sz="1500">
                <a:solidFill>
                  <a:srgbClr val="5C7480"/>
                </a:solidFill>
                <a:cs typeface="+mn-lt"/>
              </a:rPr>
              <a:t>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21"/>
            </p:custDataLst>
          </p:nvPr>
        </p:nvSpPr>
        <p:spPr>
          <a:xfrm>
            <a:off x="3440449" y="1114425"/>
            <a:ext cx="249170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4" h="60">
                <a:moveTo>
                  <a:pt x="147" y="0"/>
                </a:moveTo>
                <a:lnTo>
                  <a:pt x="3777" y="0"/>
                </a:lnTo>
                <a:cubicBezTo>
                  <a:pt x="3834" y="0"/>
                  <a:pt x="3886" y="23"/>
                  <a:pt x="3924" y="60"/>
                </a:cubicBezTo>
                <a:lnTo>
                  <a:pt x="0" y="60"/>
                </a:lnTo>
                <a:cubicBezTo>
                  <a:pt x="38" y="23"/>
                  <a:pt x="90" y="0"/>
                  <a:pt x="1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62147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10 w 4065"/>
              <a:gd name="p0y0" fmla="*/ 0 h 8445"/>
              <a:gd name="p0x1" fmla="*/ 3855 w 4065"/>
              <a:gd name="p0y1" fmla="*/ 0 h 8445"/>
              <a:gd name="p0x2" fmla="*/ 3970 w 4065"/>
              <a:gd name="p0y2" fmla="*/ 0 h 8445"/>
              <a:gd name="p0x3" fmla="*/ 4065 w 4065"/>
              <a:gd name="p0y3" fmla="*/ 94 h 8445"/>
              <a:gd name="p0x4" fmla="*/ 4065 w 4065"/>
              <a:gd name="p0y4" fmla="*/ 210 h 8445"/>
              <a:gd name="p0x5" fmla="*/ 4065 w 4065"/>
              <a:gd name="p0y5" fmla="*/ 8235 h 8445"/>
              <a:gd name="p0x6" fmla="*/ 4065 w 4065"/>
              <a:gd name="p0y6" fmla="*/ 8350 h 8445"/>
              <a:gd name="p0x7" fmla="*/ 3970 w 4065"/>
              <a:gd name="p0y7" fmla="*/ 8445 h 8445"/>
              <a:gd name="p0x8" fmla="*/ 3855 w 4065"/>
              <a:gd name="p0y8" fmla="*/ 8445 h 8445"/>
              <a:gd name="p0x9" fmla="*/ 210 w 4065"/>
              <a:gd name="p0y9" fmla="*/ 8445 h 8445"/>
              <a:gd name="p0x10" fmla="*/ 94 w 4065"/>
              <a:gd name="p0y10" fmla="*/ 8445 h 8445"/>
              <a:gd name="p0x11" fmla="*/ 0 w 4065"/>
              <a:gd name="p0y11" fmla="*/ 8350 h 8445"/>
              <a:gd name="p0x12" fmla="*/ 0 w 4065"/>
              <a:gd name="p0y12" fmla="*/ 8235 h 8445"/>
              <a:gd name="p0x13" fmla="*/ 0 w 4065"/>
              <a:gd name="p0y13" fmla="*/ 210 h 8445"/>
              <a:gd name="p0x14" fmla="*/ 0 w 4065"/>
              <a:gd name="p0y14" fmla="*/ 94 h 8445"/>
              <a:gd name="p0x15" fmla="*/ 94 w 4065"/>
              <a:gd name="p0y15" fmla="*/ 0 h 8445"/>
              <a:gd name="p0x16" fmla="*/ 21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AEEF1"/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64484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224f0679-b4a4-11f1-8021-f224ace6f586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6572250" y="1543050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70961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护理员端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70961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减负提效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矩形 33"/>
          <p:cNvSpPr/>
          <p:nvPr>
            <p:custDataLst>
              <p:tags r:id="rId29"/>
            </p:custDataLst>
          </p:nvPr>
        </p:nvSpPr>
        <p:spPr>
          <a:xfrm>
            <a:off x="6448425" y="2143125"/>
            <a:ext cx="2114550" cy="9525"/>
          </a:xfrm>
          <a:prstGeom prst="rect">
            <a:avLst/>
          </a:pr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6448425" y="3933825"/>
            <a:ext cx="211455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扫码、语音录入减负</a:t>
            </a:r>
            <a:r>
              <a:rPr sz="1500">
                <a:solidFill>
                  <a:srgbClr val="5C7480"/>
                </a:solidFill>
                <a:cs typeface="+mn-lt"/>
              </a:rPr>
              <a:t>，少填表、</a:t>
            </a:r>
            <a:r>
              <a:rPr sz="1500" b="1">
                <a:solidFill>
                  <a:schemeClr val="tx2"/>
                </a:solidFill>
                <a:cs typeface="+mn-lt"/>
              </a:rPr>
              <a:t>报警清晰</a:t>
            </a:r>
            <a:r>
              <a:rPr sz="1500">
                <a:solidFill>
                  <a:srgbClr val="5C7480"/>
                </a:solidFill>
                <a:cs typeface="+mn-lt"/>
              </a:rPr>
              <a:t>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6259849" y="1114425"/>
            <a:ext cx="249170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4" h="60">
                <a:moveTo>
                  <a:pt x="147" y="0"/>
                </a:moveTo>
                <a:lnTo>
                  <a:pt x="3777" y="0"/>
                </a:lnTo>
                <a:cubicBezTo>
                  <a:pt x="3834" y="0"/>
                  <a:pt x="3886" y="23"/>
                  <a:pt x="3924" y="60"/>
                </a:cubicBezTo>
                <a:lnTo>
                  <a:pt x="0" y="60"/>
                </a:lnTo>
                <a:cubicBezTo>
                  <a:pt x="38" y="23"/>
                  <a:pt x="90" y="0"/>
                  <a:pt x="1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2"/>
            </p:custDataLst>
          </p:nvPr>
        </p:nvSpPr>
        <p:spPr>
          <a:xfrm>
            <a:off x="90341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10 w 4065"/>
              <a:gd name="p0y0" fmla="*/ 0 h 8445"/>
              <a:gd name="p0x1" fmla="*/ 3855 w 4065"/>
              <a:gd name="p0y1" fmla="*/ 0 h 8445"/>
              <a:gd name="p0x2" fmla="*/ 3970 w 4065"/>
              <a:gd name="p0y2" fmla="*/ 0 h 8445"/>
              <a:gd name="p0x3" fmla="*/ 4065 w 4065"/>
              <a:gd name="p0y3" fmla="*/ 94 h 8445"/>
              <a:gd name="p0x4" fmla="*/ 4065 w 4065"/>
              <a:gd name="p0y4" fmla="*/ 210 h 8445"/>
              <a:gd name="p0x5" fmla="*/ 4065 w 4065"/>
              <a:gd name="p0y5" fmla="*/ 8235 h 8445"/>
              <a:gd name="p0x6" fmla="*/ 4065 w 4065"/>
              <a:gd name="p0y6" fmla="*/ 8350 h 8445"/>
              <a:gd name="p0x7" fmla="*/ 3970 w 4065"/>
              <a:gd name="p0y7" fmla="*/ 8445 h 8445"/>
              <a:gd name="p0x8" fmla="*/ 3855 w 4065"/>
              <a:gd name="p0y8" fmla="*/ 8445 h 8445"/>
              <a:gd name="p0x9" fmla="*/ 210 w 4065"/>
              <a:gd name="p0y9" fmla="*/ 8445 h 8445"/>
              <a:gd name="p0x10" fmla="*/ 94 w 4065"/>
              <a:gd name="p0y10" fmla="*/ 8445 h 8445"/>
              <a:gd name="p0x11" fmla="*/ 0 w 4065"/>
              <a:gd name="p0y11" fmla="*/ 8350 h 8445"/>
              <a:gd name="p0x12" fmla="*/ 0 w 4065"/>
              <a:gd name="p0y12" fmla="*/ 8235 h 8445"/>
              <a:gd name="p0x13" fmla="*/ 0 w 4065"/>
              <a:gd name="p0y13" fmla="*/ 210 h 8445"/>
              <a:gd name="p0x14" fmla="*/ 0 w 4065"/>
              <a:gd name="p0y14" fmla="*/ 94 h 8445"/>
              <a:gd name="p0x15" fmla="*/ 94 w 4065"/>
              <a:gd name="p0y15" fmla="*/ 0 h 8445"/>
              <a:gd name="p0x16" fmla="*/ 21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AEEF1"/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3"/>
            </p:custDataLst>
          </p:nvPr>
        </p:nvSpPr>
        <p:spPr>
          <a:xfrm>
            <a:off x="92678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224f07c2-b4a4-11f1-8021-f224ace6f586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9391650" y="1543050"/>
            <a:ext cx="247650" cy="24765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37"/>
            </p:custDataLst>
          </p:nvPr>
        </p:nvSpPr>
        <p:spPr>
          <a:xfrm>
            <a:off x="99155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家属端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44" name="文本框 43"/>
          <p:cNvSpPr txBox="1"/>
          <p:nvPr>
            <p:custDataLst>
              <p:tags r:id="rId38"/>
            </p:custDataLst>
          </p:nvPr>
        </p:nvSpPr>
        <p:spPr>
          <a:xfrm>
            <a:off x="99155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健康共知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矩形 44"/>
          <p:cNvSpPr/>
          <p:nvPr>
            <p:custDataLst>
              <p:tags r:id="rId39"/>
            </p:custDataLst>
          </p:nvPr>
        </p:nvSpPr>
        <p:spPr>
          <a:xfrm>
            <a:off x="9267825" y="2143125"/>
            <a:ext cx="2114550" cy="9525"/>
          </a:xfrm>
          <a:prstGeom prst="rect">
            <a:avLst/>
          </a:pr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9267825" y="3103293"/>
            <a:ext cx="211455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小程序查看健康日报</a:t>
            </a:r>
            <a:r>
              <a:rPr sz="1500">
                <a:solidFill>
                  <a:srgbClr val="5C7480"/>
                </a:solidFill>
                <a:cs typeface="+mn-lt"/>
              </a:rPr>
              <a:t>，获取“今日需关注”生活化建议，</a:t>
            </a:r>
            <a:r>
              <a:rPr sz="1500" b="1">
                <a:solidFill>
                  <a:schemeClr val="tx2"/>
                </a:solidFill>
                <a:cs typeface="+mn-lt"/>
              </a:rPr>
              <a:t>非实时监控</a:t>
            </a:r>
            <a:r>
              <a:rPr sz="1500">
                <a:solidFill>
                  <a:srgbClr val="5C7480"/>
                </a:solidFill>
                <a:cs typeface="+mn-lt"/>
              </a:rPr>
              <a:t>。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9267825" y="5111115"/>
            <a:ext cx="2114550" cy="1127760"/>
            <a:chOff x="14595" y="8049"/>
            <a:chExt cx="3330" cy="1776"/>
          </a:xfrm>
        </p:grpSpPr>
        <p:sp>
          <p:nvSpPr>
            <p:cNvPr id="47" name="任意多边形 46"/>
            <p:cNvSpPr/>
            <p:nvPr>
              <p:custDataLst>
                <p:tags r:id="rId41"/>
              </p:custDataLst>
            </p:nvPr>
          </p:nvSpPr>
          <p:spPr>
            <a:xfrm>
              <a:off x="14595" y="8049"/>
              <a:ext cx="3330" cy="1776"/>
            </a:xfrm>
            <a:custGeom>
              <a:avLst/>
              <a:gdLst>
                <a:gd name="sw" fmla="*/ 1 w 3330"/>
                <a:gd name="sh" fmla="*/ 1 h 1775"/>
                <a:gd name="mins" fmla="min sw sh"/>
                <a:gd name="dsw" fmla="+- 0 sw mins"/>
                <a:gd name="dsh" fmla="+- 0 sh mins"/>
                <a:gd name="p0x0" fmla="*/ 0 w 3330"/>
                <a:gd name="p0y0" fmla="*/ 0 h 1775"/>
                <a:gd name="p0x1" fmla="*/ 3210 w 3330"/>
                <a:gd name="p0y1" fmla="*/ 0 h 1775"/>
                <a:gd name="p0x2" fmla="*/ 3276 w 3330"/>
                <a:gd name="p0y2" fmla="*/ 0 h 1775"/>
                <a:gd name="p0x3" fmla="*/ 3330 w 3330"/>
                <a:gd name="p0y3" fmla="*/ 53 h 1775"/>
                <a:gd name="p0x4" fmla="*/ 3330 w 3330"/>
                <a:gd name="p0y4" fmla="*/ 120 h 1775"/>
                <a:gd name="p0x5" fmla="*/ 3330 w 3330"/>
                <a:gd name="p0y5" fmla="*/ 1655 h 1775"/>
                <a:gd name="p0x6" fmla="*/ 3330 w 3330"/>
                <a:gd name="p0y6" fmla="*/ 1722 h 1775"/>
                <a:gd name="p0x7" fmla="*/ 3276 w 3330"/>
                <a:gd name="p0y7" fmla="*/ 1775 h 1775"/>
                <a:gd name="p0x8" fmla="*/ 3210 w 3330"/>
                <a:gd name="p0y8" fmla="*/ 1775 h 1775"/>
                <a:gd name="p0x9" fmla="*/ 0 w 3330"/>
                <a:gd name="p0y9" fmla="*/ 1775 h 1775"/>
                <a:gd name="p0x10" fmla="*/ 0 w 3330"/>
                <a:gd name="p0y10" fmla="*/ 0 h 17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2"/>
              </p:custDataLst>
            </p:nvPr>
          </p:nvSpPr>
          <p:spPr>
            <a:xfrm>
              <a:off x="14595" y="8049"/>
              <a:ext cx="45" cy="1776"/>
            </a:xfrm>
            <a:custGeom>
              <a:avLst/>
              <a:gdLst>
                <a:gd name="sw" fmla="*/ 1 w 45"/>
                <a:gd name="sh" fmla="*/ 1 h 1775"/>
                <a:gd name="mins" fmla="min sw sh"/>
                <a:gd name="dsw" fmla="+- 0 sw mins"/>
                <a:gd name="dsh" fmla="+- 0 sh mins"/>
                <a:gd name="p0x0" fmla="*/ 0 w 45"/>
                <a:gd name="p0y0" fmla="*/ 1775 h 1775"/>
                <a:gd name="p0x1" fmla="*/ 0 w 45"/>
                <a:gd name="p0y1" fmla="*/ 0 h 1775"/>
                <a:gd name="p0x2" fmla="*/ 45 w 45"/>
                <a:gd name="p0y2" fmla="*/ 0 h 1775"/>
                <a:gd name="p0x3" fmla="*/ 45 w 45"/>
                <a:gd name="p0y3" fmla="*/ 1775 h 1775"/>
                <a:gd name="p0x4" fmla="*/ 0 w 45"/>
                <a:gd name="p0y4" fmla="*/ 1775 h 17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>
            <p:custDataLst>
              <p:tags r:id="rId43"/>
            </p:custDataLst>
          </p:nvPr>
        </p:nvSpPr>
        <p:spPr>
          <a:xfrm>
            <a:off x="9448800" y="5248361"/>
            <a:ext cx="1800377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7480"/>
                </a:solidFill>
                <a:cs typeface="+mn-lt"/>
              </a:rPr>
              <a:t>只做管理者喜欢的</a:t>
            </a:r>
            <a:r>
              <a:rPr sz="1350" b="1">
                <a:solidFill>
                  <a:schemeClr val="tx2"/>
                </a:solidFill>
                <a:cs typeface="+mn-lt"/>
              </a:rPr>
              <a:t>炫酷大屏</a:t>
            </a:r>
            <a:r>
              <a:rPr sz="1350">
                <a:solidFill>
                  <a:srgbClr val="5C7480"/>
                </a:solidFill>
                <a:cs typeface="+mn-lt"/>
              </a:rPr>
              <a:t>、不给一线减负，</a:t>
            </a:r>
            <a:endParaRPr sz="1350">
              <a:solidFill>
                <a:srgbClr val="5C7480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系统终将闲置</a:t>
            </a:r>
            <a:r>
              <a:rPr sz="1350">
                <a:solidFill>
                  <a:srgbClr val="5C7480"/>
                </a:solidFill>
                <a:cs typeface="+mn-lt"/>
              </a:rPr>
              <a:t>。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44"/>
            </p:custDataLst>
          </p:nvPr>
        </p:nvSpPr>
        <p:spPr>
          <a:xfrm>
            <a:off x="9079249" y="1114425"/>
            <a:ext cx="249170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4" h="60">
                <a:moveTo>
                  <a:pt x="147" y="0"/>
                </a:moveTo>
                <a:lnTo>
                  <a:pt x="3777" y="0"/>
                </a:lnTo>
                <a:cubicBezTo>
                  <a:pt x="3834" y="0"/>
                  <a:pt x="3886" y="23"/>
                  <a:pt x="3924" y="60"/>
                </a:cubicBezTo>
                <a:lnTo>
                  <a:pt x="0" y="60"/>
                </a:lnTo>
                <a:cubicBezTo>
                  <a:pt x="38" y="23"/>
                  <a:pt x="90" y="0"/>
                  <a:pt x="1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选型标准聚焦技术与服务耦合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97275" cy="2619375"/>
          </a:xfrm>
          <a:custGeom>
            <a:avLst/>
            <a:gdLst>
              <a:gd name="sw" fmla="*/ 1 w 5664"/>
              <a:gd name="sh" fmla="*/ 1 h 4125"/>
              <a:gd name="mins" fmla="min sw sh"/>
              <a:gd name="dsw" fmla="+- 0 sw mins"/>
              <a:gd name="dsh" fmla="+- 0 sh mins"/>
              <a:gd name="p0x0" fmla="*/ 210 w 5664"/>
              <a:gd name="p0y0" fmla="*/ 0 h 4125"/>
              <a:gd name="p0x1" fmla="*/ 5454 w 5664"/>
              <a:gd name="p0y1" fmla="*/ 0 h 4125"/>
              <a:gd name="p0x2" fmla="*/ 5570 w 5664"/>
              <a:gd name="p0y2" fmla="*/ 0 h 4125"/>
              <a:gd name="p0x3" fmla="*/ 5664 w 5664"/>
              <a:gd name="p0y3" fmla="*/ 94 h 4125"/>
              <a:gd name="p0x4" fmla="*/ 5664 w 5664"/>
              <a:gd name="p0y4" fmla="*/ 210 h 4125"/>
              <a:gd name="p0x5" fmla="*/ 5664 w 5664"/>
              <a:gd name="p0y5" fmla="*/ 3915 h 4125"/>
              <a:gd name="p0x6" fmla="*/ 5664 w 5664"/>
              <a:gd name="p0y6" fmla="*/ 4030 h 4125"/>
              <a:gd name="p0x7" fmla="*/ 5570 w 5664"/>
              <a:gd name="p0y7" fmla="*/ 4125 h 4125"/>
              <a:gd name="p0x8" fmla="*/ 5454 w 5664"/>
              <a:gd name="p0y8" fmla="*/ 4125 h 4125"/>
              <a:gd name="p0x9" fmla="*/ 210 w 5664"/>
              <a:gd name="p0y9" fmla="*/ 4125 h 4125"/>
              <a:gd name="p0x10" fmla="*/ 94 w 5664"/>
              <a:gd name="p0y10" fmla="*/ 4125 h 4125"/>
              <a:gd name="p0x11" fmla="*/ 0 w 5664"/>
              <a:gd name="p0y11" fmla="*/ 4030 h 4125"/>
              <a:gd name="p0x12" fmla="*/ 0 w 5664"/>
              <a:gd name="p0y12" fmla="*/ 3915 h 4125"/>
              <a:gd name="p0x13" fmla="*/ 0 w 5664"/>
              <a:gd name="p0y13" fmla="*/ 210 h 4125"/>
              <a:gd name="p0x14" fmla="*/ 0 w 5664"/>
              <a:gd name="p0y14" fmla="*/ 94 h 4125"/>
              <a:gd name="p0x15" fmla="*/ 94 w 5664"/>
              <a:gd name="p0y15" fmla="*/ 0 h 4125"/>
              <a:gd name="p0x16" fmla="*/ 210 w 5664"/>
              <a:gd name="p0y16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733425" y="1228725"/>
            <a:ext cx="3281680" cy="370840"/>
            <a:chOff x="1155" y="1935"/>
            <a:chExt cx="5168" cy="58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155" y="1935"/>
              <a:ext cx="5169" cy="585"/>
            </a:xfrm>
            <a:custGeom>
              <a:avLst/>
              <a:gdLst>
                <a:gd name="sw" fmla="*/ 1 w 5169"/>
                <a:gd name="sh" fmla="*/ 1 h 585"/>
                <a:gd name="mins" fmla="min sw sh"/>
                <a:gd name="dsw" fmla="+- 0 sw mins"/>
                <a:gd name="dsh" fmla="+- 0 sh mins"/>
                <a:gd name="p0x0" fmla="*/ 0 w 5169"/>
                <a:gd name="p0y0" fmla="*/ 0 h 585"/>
                <a:gd name="p0x1" fmla="*/ 5169 w 5169"/>
                <a:gd name="p0y1" fmla="*/ 0 h 585"/>
                <a:gd name="p0x2" fmla="*/ 5169 w 5169"/>
                <a:gd name="p0y2" fmla="*/ 585 h 585"/>
                <a:gd name="p0x3" fmla="*/ 0 w 5169"/>
                <a:gd name="p0y3" fmla="*/ 585 h 585"/>
                <a:gd name="p0x4" fmla="*/ 0 w 5169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505"/>
              <a:ext cx="5169" cy="15"/>
            </a:xfrm>
            <a:custGeom>
              <a:avLst/>
              <a:gdLst>
                <a:gd name="sw" fmla="*/ 1 w 5169"/>
                <a:gd name="sh" fmla="*/ 1 h 15"/>
                <a:gd name="mins" fmla="min sw sh"/>
                <a:gd name="dsw" fmla="+- 0 sw mins"/>
                <a:gd name="dsh" fmla="+- 0 sh mins"/>
                <a:gd name="p0x0" fmla="*/ 5169 w 5169"/>
                <a:gd name="p0y0" fmla="*/ 15 h 15"/>
                <a:gd name="p0x1" fmla="*/ 0 w 5169"/>
                <a:gd name="p0y1" fmla="*/ 15 h 15"/>
                <a:gd name="p0x2" fmla="*/ 0 w 5169"/>
                <a:gd name="p0y2" fmla="*/ 0 h 15"/>
                <a:gd name="p0x3" fmla="*/ 5169 w 5169"/>
                <a:gd name="p0y3" fmla="*/ 0 h 15"/>
                <a:gd name="p0x4" fmla="*/ 5169 w 516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33425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3125" r="-3125"/>
          <a:stretch>
            <a:fillRect/>
          </a:stretch>
        </p:blipFill>
        <p:spPr>
          <a:xfrm>
            <a:off x="800100" y="1295400"/>
            <a:ext cx="13335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076325" y="12134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响应速度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941614" y="1863328"/>
            <a:ext cx="99975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≤1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2579418" y="2010013"/>
            <a:ext cx="457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5C7480"/>
                </a:solidFill>
                <a:cs typeface="+mn-lt"/>
              </a:rPr>
              <a:t>秒</a:t>
            </a:r>
            <a:endParaRPr b="1">
              <a:solidFill>
                <a:srgbClr val="5C7480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603324" y="2439591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7480"/>
                </a:solidFill>
                <a:cs typeface="+mn-lt"/>
              </a:rPr>
              <a:t>呼叫到护士站接收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33425" y="2954655"/>
            <a:ext cx="3282315" cy="19050"/>
          </a:xfrm>
          <a:custGeom>
            <a:avLst/>
            <a:gdLst>
              <a:gd name="sw" fmla="*/ 1 w 5169"/>
              <a:gd name="sh" fmla="*/ 1 h 30"/>
              <a:gd name="mins" fmla="min sw sh"/>
              <a:gd name="dsw" fmla="+- 0 sw mins"/>
              <a:gd name="dsh" fmla="+- 0 sh mins"/>
              <a:gd name="p0x0" fmla="*/ 15 w 5169"/>
              <a:gd name="p0y0" fmla="*/ 0 h 30"/>
              <a:gd name="p0x1" fmla="*/ 5154 w 5169"/>
              <a:gd name="p0y1" fmla="*/ 0 h 30"/>
              <a:gd name="p0x2" fmla="*/ 5163 w 5169"/>
              <a:gd name="p0y2" fmla="*/ 0 h 30"/>
              <a:gd name="p0x3" fmla="*/ 5169 w 5169"/>
              <a:gd name="p0y3" fmla="*/ 6 h 30"/>
              <a:gd name="p0x4" fmla="*/ 5169 w 5169"/>
              <a:gd name="p0y4" fmla="*/ 15 h 30"/>
              <a:gd name="p0x5" fmla="*/ 5169 w 5169"/>
              <a:gd name="p0y5" fmla="*/ 23 h 30"/>
              <a:gd name="p0x6" fmla="*/ 5163 w 5169"/>
              <a:gd name="p0y6" fmla="*/ 30 h 30"/>
              <a:gd name="p0x7" fmla="*/ 5154 w 5169"/>
              <a:gd name="p0y7" fmla="*/ 30 h 30"/>
              <a:gd name="p0x8" fmla="*/ 15 w 5169"/>
              <a:gd name="p0y8" fmla="*/ 30 h 30"/>
              <a:gd name="p0x9" fmla="*/ 6 w 5169"/>
              <a:gd name="p0y9" fmla="*/ 30 h 30"/>
              <a:gd name="p0x10" fmla="*/ 0 w 5169"/>
              <a:gd name="p0y10" fmla="*/ 23 h 30"/>
              <a:gd name="p0x11" fmla="*/ 0 w 5169"/>
              <a:gd name="p0y11" fmla="*/ 15 h 30"/>
              <a:gd name="p0x12" fmla="*/ 0 w 5169"/>
              <a:gd name="p0y12" fmla="*/ 6 h 30"/>
              <a:gd name="p0x13" fmla="*/ 6 w 5169"/>
              <a:gd name="p0y13" fmla="*/ 0 h 30"/>
              <a:gd name="p0x14" fmla="*/ 15 w 5169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2123440" y="3222625"/>
            <a:ext cx="502285" cy="214630"/>
          </a:xfrm>
          <a:custGeom>
            <a:avLst/>
            <a:gdLst>
              <a:gd name="sw" fmla="*/ 1 w 791"/>
              <a:gd name="sh" fmla="*/ 1 h 337"/>
              <a:gd name="mins" fmla="min sw sh"/>
              <a:gd name="dsw" fmla="+- 0 sw mins"/>
              <a:gd name="dsh" fmla="+- 0 sh mins"/>
              <a:gd name="p0x0" fmla="*/ 168 w 791"/>
              <a:gd name="p0y0" fmla="*/ 0 h 337"/>
              <a:gd name="p0x1" fmla="*/ 622 w 791"/>
              <a:gd name="p0y1" fmla="*/ 0 h 337"/>
              <a:gd name="p0x2" fmla="*/ 715 w 791"/>
              <a:gd name="p0y2" fmla="*/ 0 h 337"/>
              <a:gd name="p0x3" fmla="*/ 791 w 791"/>
              <a:gd name="p0y3" fmla="*/ 75 h 337"/>
              <a:gd name="p0x4" fmla="*/ 791 w 791"/>
              <a:gd name="p0y4" fmla="*/ 168 h 337"/>
              <a:gd name="p0x5" fmla="*/ 791 w 791"/>
              <a:gd name="p0y5" fmla="*/ 261 h 337"/>
              <a:gd name="p0x6" fmla="*/ 715 w 791"/>
              <a:gd name="p0y6" fmla="*/ 337 h 337"/>
              <a:gd name="p0x7" fmla="*/ 622 w 791"/>
              <a:gd name="p0y7" fmla="*/ 337 h 337"/>
              <a:gd name="p0x8" fmla="*/ 168 w 791"/>
              <a:gd name="p0y8" fmla="*/ 337 h 337"/>
              <a:gd name="p0x9" fmla="*/ 75 w 791"/>
              <a:gd name="p0y9" fmla="*/ 337 h 337"/>
              <a:gd name="p0x10" fmla="*/ 0 w 791"/>
              <a:gd name="p0y10" fmla="*/ 261 h 337"/>
              <a:gd name="p0x11" fmla="*/ 0 w 791"/>
              <a:gd name="p0y11" fmla="*/ 168 h 337"/>
              <a:gd name="p0x12" fmla="*/ 0 w 791"/>
              <a:gd name="p0y12" fmla="*/ 75 h 337"/>
              <a:gd name="p0x13" fmla="*/ 75 w 791"/>
              <a:gd name="p0y13" fmla="*/ 0 h 337"/>
              <a:gd name="p0x14" fmla="*/ 168 w 791"/>
              <a:gd name="p0y14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2199904" y="3242072"/>
            <a:ext cx="48331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050" b="1">
                <a:solidFill>
                  <a:schemeClr val="accent1">
                    <a:lumMod val="56179"/>
                  </a:schemeClr>
                </a:solidFill>
                <a:cs typeface="+mn-lt"/>
              </a:rPr>
              <a:t>≤1</a:t>
            </a:r>
            <a:r>
              <a:rPr lang="zh-CN" sz="1050" b="1">
                <a:solidFill>
                  <a:schemeClr val="accent1">
                    <a:lumMod val="56179"/>
                  </a:schemeClr>
                </a:solidFill>
                <a:cs typeface="+mn-lt"/>
              </a:rPr>
              <a:t>秒</a:t>
            </a:r>
            <a:endParaRPr lang="zh-CN" sz="105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297045" y="1109345"/>
            <a:ext cx="3597275" cy="2619375"/>
          </a:xfrm>
          <a:custGeom>
            <a:avLst/>
            <a:gdLst>
              <a:gd name="sw" fmla="*/ 1 w 5664"/>
              <a:gd name="sh" fmla="*/ 1 h 4125"/>
              <a:gd name="mins" fmla="min sw sh"/>
              <a:gd name="dsw" fmla="+- 0 sw mins"/>
              <a:gd name="dsh" fmla="+- 0 sh mins"/>
              <a:gd name="p0x0" fmla="*/ 210 w 5664"/>
              <a:gd name="p0y0" fmla="*/ 0 h 4125"/>
              <a:gd name="p0x1" fmla="*/ 5454 w 5664"/>
              <a:gd name="p0y1" fmla="*/ 0 h 4125"/>
              <a:gd name="p0x2" fmla="*/ 5570 w 5664"/>
              <a:gd name="p0y2" fmla="*/ 0 h 4125"/>
              <a:gd name="p0x3" fmla="*/ 5664 w 5664"/>
              <a:gd name="p0y3" fmla="*/ 94 h 4125"/>
              <a:gd name="p0x4" fmla="*/ 5664 w 5664"/>
              <a:gd name="p0y4" fmla="*/ 210 h 4125"/>
              <a:gd name="p0x5" fmla="*/ 5664 w 5664"/>
              <a:gd name="p0y5" fmla="*/ 3915 h 4125"/>
              <a:gd name="p0x6" fmla="*/ 5664 w 5664"/>
              <a:gd name="p0y6" fmla="*/ 4030 h 4125"/>
              <a:gd name="p0x7" fmla="*/ 5570 w 5664"/>
              <a:gd name="p0y7" fmla="*/ 4125 h 4125"/>
              <a:gd name="p0x8" fmla="*/ 5454 w 5664"/>
              <a:gd name="p0y8" fmla="*/ 4125 h 4125"/>
              <a:gd name="p0x9" fmla="*/ 210 w 5664"/>
              <a:gd name="p0y9" fmla="*/ 4125 h 4125"/>
              <a:gd name="p0x10" fmla="*/ 94 w 5664"/>
              <a:gd name="p0y10" fmla="*/ 4125 h 4125"/>
              <a:gd name="p0x11" fmla="*/ 0 w 5664"/>
              <a:gd name="p0y11" fmla="*/ 4030 h 4125"/>
              <a:gd name="p0x12" fmla="*/ 0 w 5664"/>
              <a:gd name="p0y12" fmla="*/ 3915 h 4125"/>
              <a:gd name="p0x13" fmla="*/ 0 w 5664"/>
              <a:gd name="p0y13" fmla="*/ 210 h 4125"/>
              <a:gd name="p0x14" fmla="*/ 0 w 5664"/>
              <a:gd name="p0y14" fmla="*/ 94 h 4125"/>
              <a:gd name="p0x15" fmla="*/ 94 w 5664"/>
              <a:gd name="p0y15" fmla="*/ 0 h 4125"/>
              <a:gd name="p0x16" fmla="*/ 210 w 5664"/>
              <a:gd name="p0y16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1" name="组合 80"/>
          <p:cNvGrpSpPr/>
          <p:nvPr/>
        </p:nvGrpSpPr>
        <p:grpSpPr>
          <a:xfrm>
            <a:off x="4453890" y="1228725"/>
            <a:ext cx="3282950" cy="370840"/>
            <a:chOff x="7014" y="1935"/>
            <a:chExt cx="5170" cy="584"/>
          </a:xfrm>
        </p:grpSpPr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7014" y="1935"/>
              <a:ext cx="5170" cy="585"/>
            </a:xfrm>
            <a:custGeom>
              <a:avLst/>
              <a:gdLst>
                <a:gd name="sw" fmla="*/ 1 w 5169"/>
                <a:gd name="sh" fmla="*/ 1 h 585"/>
                <a:gd name="mins" fmla="min sw sh"/>
                <a:gd name="dsw" fmla="+- 0 sw mins"/>
                <a:gd name="dsh" fmla="+- 0 sh mins"/>
                <a:gd name="p0x0" fmla="*/ 0 w 5169"/>
                <a:gd name="p0y0" fmla="*/ 0 h 585"/>
                <a:gd name="p0x1" fmla="*/ 5169 w 5169"/>
                <a:gd name="p0y1" fmla="*/ 0 h 585"/>
                <a:gd name="p0x2" fmla="*/ 5169 w 5169"/>
                <a:gd name="p0y2" fmla="*/ 585 h 585"/>
                <a:gd name="p0x3" fmla="*/ 0 w 5169"/>
                <a:gd name="p0y3" fmla="*/ 585 h 585"/>
                <a:gd name="p0x4" fmla="*/ 0 w 5169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8"/>
              </p:custDataLst>
            </p:nvPr>
          </p:nvSpPr>
          <p:spPr>
            <a:xfrm>
              <a:off x="7014" y="2505"/>
              <a:ext cx="5170" cy="15"/>
            </a:xfrm>
            <a:custGeom>
              <a:avLst/>
              <a:gdLst>
                <a:gd name="sw" fmla="*/ 1 w 5169"/>
                <a:gd name="sh" fmla="*/ 1 h 15"/>
                <a:gd name="mins" fmla="min sw sh"/>
                <a:gd name="dsw" fmla="+- 0 sw mins"/>
                <a:gd name="dsh" fmla="+- 0 sh mins"/>
                <a:gd name="p0x0" fmla="*/ 5169 w 5169"/>
                <a:gd name="p0y0" fmla="*/ 15 h 15"/>
                <a:gd name="p0x1" fmla="*/ 0 w 5169"/>
                <a:gd name="p0y1" fmla="*/ 15 h 15"/>
                <a:gd name="p0x2" fmla="*/ 0 w 5169"/>
                <a:gd name="p0y2" fmla="*/ 0 h 15"/>
                <a:gd name="p0x3" fmla="*/ 5169 w 5169"/>
                <a:gd name="p0y3" fmla="*/ 0 h 15"/>
                <a:gd name="p0x4" fmla="*/ 5169 w 516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4453890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6250" r="-6250"/>
          <a:stretch>
            <a:fillRect/>
          </a:stretch>
        </p:blipFill>
        <p:spPr>
          <a:xfrm>
            <a:off x="4501515" y="1295400"/>
            <a:ext cx="17145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4797399" y="121348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数据准确率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5503069" y="1863328"/>
            <a:ext cx="133736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≤0.1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6478486" y="2010013"/>
            <a:ext cx="43896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5C7480"/>
                </a:solidFill>
                <a:cs typeface="+mn-lt"/>
              </a:rPr>
              <a:t>%</a:t>
            </a:r>
            <a:endParaRPr b="1">
              <a:solidFill>
                <a:srgbClr val="5C7480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5238674" y="2439591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7480"/>
                </a:solidFill>
                <a:cs typeface="+mn-lt"/>
              </a:rPr>
              <a:t>与医院系统对接误差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4453890" y="2954655"/>
            <a:ext cx="3282950" cy="19050"/>
          </a:xfrm>
          <a:custGeom>
            <a:avLst/>
            <a:gdLst>
              <a:gd name="sw" fmla="*/ 1 w 5169"/>
              <a:gd name="sh" fmla="*/ 1 h 30"/>
              <a:gd name="mins" fmla="min sw sh"/>
              <a:gd name="dsw" fmla="+- 0 sw mins"/>
              <a:gd name="dsh" fmla="+- 0 sh mins"/>
              <a:gd name="p0x0" fmla="*/ 15 w 5169"/>
              <a:gd name="p0y0" fmla="*/ 0 h 30"/>
              <a:gd name="p0x1" fmla="*/ 5154 w 5169"/>
              <a:gd name="p0y1" fmla="*/ 0 h 30"/>
              <a:gd name="p0x2" fmla="*/ 5163 w 5169"/>
              <a:gd name="p0y2" fmla="*/ 0 h 30"/>
              <a:gd name="p0x3" fmla="*/ 5169 w 5169"/>
              <a:gd name="p0y3" fmla="*/ 6 h 30"/>
              <a:gd name="p0x4" fmla="*/ 5169 w 5169"/>
              <a:gd name="p0y4" fmla="*/ 15 h 30"/>
              <a:gd name="p0x5" fmla="*/ 5169 w 5169"/>
              <a:gd name="p0y5" fmla="*/ 23 h 30"/>
              <a:gd name="p0x6" fmla="*/ 5163 w 5169"/>
              <a:gd name="p0y6" fmla="*/ 30 h 30"/>
              <a:gd name="p0x7" fmla="*/ 5154 w 5169"/>
              <a:gd name="p0y7" fmla="*/ 30 h 30"/>
              <a:gd name="p0x8" fmla="*/ 15 w 5169"/>
              <a:gd name="p0y8" fmla="*/ 30 h 30"/>
              <a:gd name="p0x9" fmla="*/ 6 w 5169"/>
              <a:gd name="p0y9" fmla="*/ 30 h 30"/>
              <a:gd name="p0x10" fmla="*/ 0 w 5169"/>
              <a:gd name="p0y10" fmla="*/ 23 h 30"/>
              <a:gd name="p0x11" fmla="*/ 0 w 5169"/>
              <a:gd name="p0y11" fmla="*/ 15 h 30"/>
              <a:gd name="p0x12" fmla="*/ 0 w 5169"/>
              <a:gd name="p0y12" fmla="*/ 6 h 30"/>
              <a:gd name="p0x13" fmla="*/ 6 w 5169"/>
              <a:gd name="p0y13" fmla="*/ 0 h 30"/>
              <a:gd name="p0x14" fmla="*/ 15 w 5169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5790565" y="3222625"/>
            <a:ext cx="610235" cy="214630"/>
          </a:xfrm>
          <a:custGeom>
            <a:avLst/>
            <a:gdLst>
              <a:gd name="sw" fmla="*/ 1 w 960"/>
              <a:gd name="sh" fmla="*/ 1 h 337"/>
              <a:gd name="mins" fmla="min sw sh"/>
              <a:gd name="dsw" fmla="+- 0 sw mins"/>
              <a:gd name="dsh" fmla="+- 0 sh mins"/>
              <a:gd name="p0x0" fmla="*/ 168 w 960"/>
              <a:gd name="p0y0" fmla="*/ 0 h 337"/>
              <a:gd name="p0x1" fmla="*/ 791 w 960"/>
              <a:gd name="p0y1" fmla="*/ 0 h 337"/>
              <a:gd name="p0x2" fmla="*/ 884 w 960"/>
              <a:gd name="p0y2" fmla="*/ 0 h 337"/>
              <a:gd name="p0x3" fmla="*/ 960 w 960"/>
              <a:gd name="p0y3" fmla="*/ 75 h 337"/>
              <a:gd name="p0x4" fmla="*/ 960 w 960"/>
              <a:gd name="p0y4" fmla="*/ 168 h 337"/>
              <a:gd name="p0x5" fmla="*/ 960 w 960"/>
              <a:gd name="p0y5" fmla="*/ 261 h 337"/>
              <a:gd name="p0x6" fmla="*/ 884 w 960"/>
              <a:gd name="p0y6" fmla="*/ 337 h 337"/>
              <a:gd name="p0x7" fmla="*/ 791 w 960"/>
              <a:gd name="p0y7" fmla="*/ 337 h 337"/>
              <a:gd name="p0x8" fmla="*/ 168 w 960"/>
              <a:gd name="p0y8" fmla="*/ 337 h 337"/>
              <a:gd name="p0x9" fmla="*/ 75 w 960"/>
              <a:gd name="p0y9" fmla="*/ 337 h 337"/>
              <a:gd name="p0x10" fmla="*/ 0 w 960"/>
              <a:gd name="p0y10" fmla="*/ 261 h 337"/>
              <a:gd name="p0x11" fmla="*/ 0 w 960"/>
              <a:gd name="p0y11" fmla="*/ 168 h 337"/>
              <a:gd name="p0x12" fmla="*/ 0 w 960"/>
              <a:gd name="p0y12" fmla="*/ 75 h 337"/>
              <a:gd name="p0x13" fmla="*/ 75 w 960"/>
              <a:gd name="p0y13" fmla="*/ 0 h 337"/>
              <a:gd name="p0x14" fmla="*/ 168 w 960"/>
              <a:gd name="p0y14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5867248" y="3242072"/>
            <a:ext cx="590769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chemeClr val="accent1">
                    <a:lumMod val="56179"/>
                  </a:schemeClr>
                </a:solidFill>
                <a:cs typeface="+mn-lt"/>
              </a:rPr>
              <a:t>≤0.1%</a:t>
            </a:r>
            <a:endParaRPr sz="105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8018145" y="1109345"/>
            <a:ext cx="3597275" cy="2619375"/>
          </a:xfrm>
          <a:custGeom>
            <a:avLst/>
            <a:gdLst>
              <a:gd name="sw" fmla="*/ 1 w 5664"/>
              <a:gd name="sh" fmla="*/ 1 h 4125"/>
              <a:gd name="mins" fmla="min sw sh"/>
              <a:gd name="dsw" fmla="+- 0 sw mins"/>
              <a:gd name="dsh" fmla="+- 0 sh mins"/>
              <a:gd name="p0x0" fmla="*/ 210 w 5664"/>
              <a:gd name="p0y0" fmla="*/ 0 h 4125"/>
              <a:gd name="p0x1" fmla="*/ 5454 w 5664"/>
              <a:gd name="p0y1" fmla="*/ 0 h 4125"/>
              <a:gd name="p0x2" fmla="*/ 5570 w 5664"/>
              <a:gd name="p0y2" fmla="*/ 0 h 4125"/>
              <a:gd name="p0x3" fmla="*/ 5664 w 5664"/>
              <a:gd name="p0y3" fmla="*/ 94 h 4125"/>
              <a:gd name="p0x4" fmla="*/ 5664 w 5664"/>
              <a:gd name="p0y4" fmla="*/ 210 h 4125"/>
              <a:gd name="p0x5" fmla="*/ 5664 w 5664"/>
              <a:gd name="p0y5" fmla="*/ 3915 h 4125"/>
              <a:gd name="p0x6" fmla="*/ 5664 w 5664"/>
              <a:gd name="p0y6" fmla="*/ 4030 h 4125"/>
              <a:gd name="p0x7" fmla="*/ 5570 w 5664"/>
              <a:gd name="p0y7" fmla="*/ 4125 h 4125"/>
              <a:gd name="p0x8" fmla="*/ 5454 w 5664"/>
              <a:gd name="p0y8" fmla="*/ 4125 h 4125"/>
              <a:gd name="p0x9" fmla="*/ 210 w 5664"/>
              <a:gd name="p0y9" fmla="*/ 4125 h 4125"/>
              <a:gd name="p0x10" fmla="*/ 94 w 5664"/>
              <a:gd name="p0y10" fmla="*/ 4125 h 4125"/>
              <a:gd name="p0x11" fmla="*/ 0 w 5664"/>
              <a:gd name="p0y11" fmla="*/ 4030 h 4125"/>
              <a:gd name="p0x12" fmla="*/ 0 w 5664"/>
              <a:gd name="p0y12" fmla="*/ 3915 h 4125"/>
              <a:gd name="p0x13" fmla="*/ 0 w 5664"/>
              <a:gd name="p0y13" fmla="*/ 210 h 4125"/>
              <a:gd name="p0x14" fmla="*/ 0 w 5664"/>
              <a:gd name="p0y14" fmla="*/ 94 h 4125"/>
              <a:gd name="p0x15" fmla="*/ 94 w 5664"/>
              <a:gd name="p0y15" fmla="*/ 0 h 4125"/>
              <a:gd name="p0x16" fmla="*/ 210 w 5664"/>
              <a:gd name="p0y16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8174990" y="1228725"/>
            <a:ext cx="3282950" cy="370840"/>
            <a:chOff x="12874" y="1935"/>
            <a:chExt cx="5170" cy="584"/>
          </a:xfrm>
        </p:grpSpPr>
        <p:sp>
          <p:nvSpPr>
            <p:cNvPr id="33" name="任意多边形 32"/>
            <p:cNvSpPr/>
            <p:nvPr>
              <p:custDataLst>
                <p:tags r:id="rId31"/>
              </p:custDataLst>
            </p:nvPr>
          </p:nvSpPr>
          <p:spPr>
            <a:xfrm>
              <a:off x="12874" y="1935"/>
              <a:ext cx="5170" cy="585"/>
            </a:xfrm>
            <a:custGeom>
              <a:avLst/>
              <a:gdLst>
                <a:gd name="sw" fmla="*/ 1 w 5169"/>
                <a:gd name="sh" fmla="*/ 1 h 585"/>
                <a:gd name="mins" fmla="min sw sh"/>
                <a:gd name="dsw" fmla="+- 0 sw mins"/>
                <a:gd name="dsh" fmla="+- 0 sh mins"/>
                <a:gd name="p0x0" fmla="*/ 0 w 5169"/>
                <a:gd name="p0y0" fmla="*/ 0 h 585"/>
                <a:gd name="p0x1" fmla="*/ 5169 w 5169"/>
                <a:gd name="p0y1" fmla="*/ 0 h 585"/>
                <a:gd name="p0x2" fmla="*/ 5169 w 5169"/>
                <a:gd name="p0y2" fmla="*/ 585 h 585"/>
                <a:gd name="p0x3" fmla="*/ 0 w 5169"/>
                <a:gd name="p0y3" fmla="*/ 585 h 585"/>
                <a:gd name="p0x4" fmla="*/ 0 w 5169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2"/>
              </p:custDataLst>
            </p:nvPr>
          </p:nvSpPr>
          <p:spPr>
            <a:xfrm>
              <a:off x="12874" y="2505"/>
              <a:ext cx="5170" cy="15"/>
            </a:xfrm>
            <a:custGeom>
              <a:avLst/>
              <a:gdLst>
                <a:gd name="sw" fmla="*/ 1 w 5169"/>
                <a:gd name="sh" fmla="*/ 1 h 15"/>
                <a:gd name="mins" fmla="min sw sh"/>
                <a:gd name="dsw" fmla="+- 0 sw mins"/>
                <a:gd name="dsh" fmla="+- 0 sh mins"/>
                <a:gd name="p0x0" fmla="*/ 5169 w 5169"/>
                <a:gd name="p0y0" fmla="*/ 15 h 15"/>
                <a:gd name="p0x1" fmla="*/ 0 w 5169"/>
                <a:gd name="p0y1" fmla="*/ 15 h 15"/>
                <a:gd name="p0x2" fmla="*/ 0 w 5169"/>
                <a:gd name="p0y2" fmla="*/ 0 h 15"/>
                <a:gd name="p0x3" fmla="*/ 5169 w 5169"/>
                <a:gd name="p0y3" fmla="*/ 0 h 15"/>
                <a:gd name="p0x4" fmla="*/ 5169 w 516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8174990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232140" y="1295400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7"/>
            </p:custDataLst>
          </p:nvPr>
        </p:nvSpPr>
        <p:spPr>
          <a:xfrm>
            <a:off x="8518474" y="121348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设备耐用性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8"/>
            </p:custDataLst>
          </p:nvPr>
        </p:nvSpPr>
        <p:spPr>
          <a:xfrm>
            <a:off x="9274073" y="1863328"/>
            <a:ext cx="123750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≥98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9"/>
            </p:custDataLst>
          </p:nvPr>
        </p:nvSpPr>
        <p:spPr>
          <a:xfrm>
            <a:off x="10149630" y="2010013"/>
            <a:ext cx="43896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5C7480"/>
                </a:solidFill>
                <a:cs typeface="+mn-lt"/>
              </a:rPr>
              <a:t>%</a:t>
            </a:r>
            <a:endParaRPr b="1">
              <a:solidFill>
                <a:srgbClr val="5C7480"/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40"/>
            </p:custDataLst>
          </p:nvPr>
        </p:nvSpPr>
        <p:spPr>
          <a:xfrm>
            <a:off x="8874023" y="2439591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7480"/>
                </a:solidFill>
                <a:cs typeface="+mn-lt"/>
              </a:rPr>
              <a:t>复杂环境无故障运行率</a:t>
            </a:r>
            <a:endParaRPr sz="1350">
              <a:solidFill>
                <a:srgbClr val="5C7480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41"/>
            </p:custDataLst>
          </p:nvPr>
        </p:nvSpPr>
        <p:spPr>
          <a:xfrm>
            <a:off x="8174990" y="2954655"/>
            <a:ext cx="3282950" cy="19050"/>
          </a:xfrm>
          <a:custGeom>
            <a:avLst/>
            <a:gdLst>
              <a:gd name="sw" fmla="*/ 1 w 5169"/>
              <a:gd name="sh" fmla="*/ 1 h 30"/>
              <a:gd name="mins" fmla="min sw sh"/>
              <a:gd name="dsw" fmla="+- 0 sw mins"/>
              <a:gd name="dsh" fmla="+- 0 sh mins"/>
              <a:gd name="p0x0" fmla="*/ 15 w 5169"/>
              <a:gd name="p0y0" fmla="*/ 0 h 30"/>
              <a:gd name="p0x1" fmla="*/ 5154 w 5169"/>
              <a:gd name="p0y1" fmla="*/ 0 h 30"/>
              <a:gd name="p0x2" fmla="*/ 5163 w 5169"/>
              <a:gd name="p0y2" fmla="*/ 0 h 30"/>
              <a:gd name="p0x3" fmla="*/ 5169 w 5169"/>
              <a:gd name="p0y3" fmla="*/ 6 h 30"/>
              <a:gd name="p0x4" fmla="*/ 5169 w 5169"/>
              <a:gd name="p0y4" fmla="*/ 15 h 30"/>
              <a:gd name="p0x5" fmla="*/ 5169 w 5169"/>
              <a:gd name="p0y5" fmla="*/ 23 h 30"/>
              <a:gd name="p0x6" fmla="*/ 5163 w 5169"/>
              <a:gd name="p0y6" fmla="*/ 30 h 30"/>
              <a:gd name="p0x7" fmla="*/ 5154 w 5169"/>
              <a:gd name="p0y7" fmla="*/ 30 h 30"/>
              <a:gd name="p0x8" fmla="*/ 15 w 5169"/>
              <a:gd name="p0y8" fmla="*/ 30 h 30"/>
              <a:gd name="p0x9" fmla="*/ 6 w 5169"/>
              <a:gd name="p0y9" fmla="*/ 30 h 30"/>
              <a:gd name="p0x10" fmla="*/ 0 w 5169"/>
              <a:gd name="p0y10" fmla="*/ 23 h 30"/>
              <a:gd name="p0x11" fmla="*/ 0 w 5169"/>
              <a:gd name="p0y11" fmla="*/ 15 h 30"/>
              <a:gd name="p0x12" fmla="*/ 0 w 5169"/>
              <a:gd name="p0y12" fmla="*/ 6 h 30"/>
              <a:gd name="p0x13" fmla="*/ 6 w 5169"/>
              <a:gd name="p0y13" fmla="*/ 0 h 30"/>
              <a:gd name="p0x14" fmla="*/ 15 w 5169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FCB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2"/>
            </p:custDataLst>
          </p:nvPr>
        </p:nvSpPr>
        <p:spPr>
          <a:xfrm>
            <a:off x="9529445" y="3222625"/>
            <a:ext cx="574675" cy="214630"/>
          </a:xfrm>
          <a:custGeom>
            <a:avLst/>
            <a:gdLst>
              <a:gd name="sw" fmla="*/ 1 w 905"/>
              <a:gd name="sh" fmla="*/ 1 h 337"/>
              <a:gd name="mins" fmla="min sw sh"/>
              <a:gd name="dsw" fmla="+- 0 sw mins"/>
              <a:gd name="dsh" fmla="+- 0 sh mins"/>
              <a:gd name="p0x0" fmla="*/ 168 w 905"/>
              <a:gd name="p0y0" fmla="*/ 0 h 337"/>
              <a:gd name="p0x1" fmla="*/ 736 w 905"/>
              <a:gd name="p0y1" fmla="*/ 0 h 337"/>
              <a:gd name="p0x2" fmla="*/ 829 w 905"/>
              <a:gd name="p0y2" fmla="*/ 0 h 337"/>
              <a:gd name="p0x3" fmla="*/ 905 w 905"/>
              <a:gd name="p0y3" fmla="*/ 75 h 337"/>
              <a:gd name="p0x4" fmla="*/ 905 w 905"/>
              <a:gd name="p0y4" fmla="*/ 168 h 337"/>
              <a:gd name="p0x5" fmla="*/ 905 w 905"/>
              <a:gd name="p0y5" fmla="*/ 261 h 337"/>
              <a:gd name="p0x6" fmla="*/ 829 w 905"/>
              <a:gd name="p0y6" fmla="*/ 337 h 337"/>
              <a:gd name="p0x7" fmla="*/ 736 w 905"/>
              <a:gd name="p0y7" fmla="*/ 337 h 337"/>
              <a:gd name="p0x8" fmla="*/ 168 w 905"/>
              <a:gd name="p0y8" fmla="*/ 337 h 337"/>
              <a:gd name="p0x9" fmla="*/ 75 w 905"/>
              <a:gd name="p0y9" fmla="*/ 337 h 337"/>
              <a:gd name="p0x10" fmla="*/ 0 w 905"/>
              <a:gd name="p0y10" fmla="*/ 261 h 337"/>
              <a:gd name="p0x11" fmla="*/ 0 w 905"/>
              <a:gd name="p0y11" fmla="*/ 168 h 337"/>
              <a:gd name="p0x12" fmla="*/ 0 w 905"/>
              <a:gd name="p0y12" fmla="*/ 75 h 337"/>
              <a:gd name="p0x13" fmla="*/ 75 w 905"/>
              <a:gd name="p0y13" fmla="*/ 0 h 337"/>
              <a:gd name="p0x14" fmla="*/ 168 w 905"/>
              <a:gd name="p0y14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3"/>
            </p:custDataLst>
          </p:nvPr>
        </p:nvSpPr>
        <p:spPr>
          <a:xfrm>
            <a:off x="9605734" y="3242072"/>
            <a:ext cx="55587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chemeClr val="accent1">
                    <a:lumMod val="56179"/>
                  </a:schemeClr>
                </a:solidFill>
                <a:cs typeface="+mn-lt"/>
              </a:rPr>
              <a:t>≥98%</a:t>
            </a:r>
            <a:endParaRPr sz="105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575945" y="3852545"/>
            <a:ext cx="3597275" cy="2619375"/>
          </a:xfrm>
          <a:custGeom>
            <a:avLst/>
            <a:gdLst>
              <a:gd name="sw" fmla="*/ 1 w 5664"/>
              <a:gd name="sh" fmla="*/ 1 h 4125"/>
              <a:gd name="mins" fmla="min sw sh"/>
              <a:gd name="dsw" fmla="+- 0 sw mins"/>
              <a:gd name="dsh" fmla="+- 0 sh mins"/>
              <a:gd name="p0x0" fmla="*/ 210 w 5664"/>
              <a:gd name="p0y0" fmla="*/ 0 h 4125"/>
              <a:gd name="p0x1" fmla="*/ 5454 w 5664"/>
              <a:gd name="p0y1" fmla="*/ 0 h 4125"/>
              <a:gd name="p0x2" fmla="*/ 5570 w 5664"/>
              <a:gd name="p0y2" fmla="*/ 0 h 4125"/>
              <a:gd name="p0x3" fmla="*/ 5664 w 5664"/>
              <a:gd name="p0y3" fmla="*/ 94 h 4125"/>
              <a:gd name="p0x4" fmla="*/ 5664 w 5664"/>
              <a:gd name="p0y4" fmla="*/ 210 h 4125"/>
              <a:gd name="p0x5" fmla="*/ 5664 w 5664"/>
              <a:gd name="p0y5" fmla="*/ 3915 h 4125"/>
              <a:gd name="p0x6" fmla="*/ 5664 w 5664"/>
              <a:gd name="p0y6" fmla="*/ 4030 h 4125"/>
              <a:gd name="p0x7" fmla="*/ 5570 w 5664"/>
              <a:gd name="p0y7" fmla="*/ 4125 h 4125"/>
              <a:gd name="p0x8" fmla="*/ 5454 w 5664"/>
              <a:gd name="p0y8" fmla="*/ 4125 h 4125"/>
              <a:gd name="p0x9" fmla="*/ 210 w 5664"/>
              <a:gd name="p0y9" fmla="*/ 4125 h 4125"/>
              <a:gd name="p0x10" fmla="*/ 94 w 5664"/>
              <a:gd name="p0y10" fmla="*/ 4125 h 4125"/>
              <a:gd name="p0x11" fmla="*/ 0 w 5664"/>
              <a:gd name="p0y11" fmla="*/ 4030 h 4125"/>
              <a:gd name="p0x12" fmla="*/ 0 w 5664"/>
              <a:gd name="p0y12" fmla="*/ 3915 h 4125"/>
              <a:gd name="p0x13" fmla="*/ 0 w 5664"/>
              <a:gd name="p0y13" fmla="*/ 210 h 4125"/>
              <a:gd name="p0x14" fmla="*/ 0 w 5664"/>
              <a:gd name="p0y14" fmla="*/ 94 h 4125"/>
              <a:gd name="p0x15" fmla="*/ 94 w 5664"/>
              <a:gd name="p0y15" fmla="*/ 0 h 4125"/>
              <a:gd name="p0x16" fmla="*/ 210 w 5664"/>
              <a:gd name="p0y16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733425" y="3971925"/>
            <a:ext cx="3281680" cy="370840"/>
            <a:chOff x="1155" y="6255"/>
            <a:chExt cx="5168" cy="584"/>
          </a:xfrm>
        </p:grpSpPr>
        <p:sp>
          <p:nvSpPr>
            <p:cNvPr id="47" name="任意多边形 46"/>
            <p:cNvSpPr/>
            <p:nvPr>
              <p:custDataLst>
                <p:tags r:id="rId45"/>
              </p:custDataLst>
            </p:nvPr>
          </p:nvSpPr>
          <p:spPr>
            <a:xfrm>
              <a:off x="1155" y="6255"/>
              <a:ext cx="5169" cy="585"/>
            </a:xfrm>
            <a:custGeom>
              <a:avLst/>
              <a:gdLst>
                <a:gd name="sw" fmla="*/ 1 w 5169"/>
                <a:gd name="sh" fmla="*/ 1 h 585"/>
                <a:gd name="mins" fmla="min sw sh"/>
                <a:gd name="dsw" fmla="+- 0 sw mins"/>
                <a:gd name="dsh" fmla="+- 0 sh mins"/>
                <a:gd name="p0x0" fmla="*/ 0 w 5169"/>
                <a:gd name="p0y0" fmla="*/ 0 h 585"/>
                <a:gd name="p0x1" fmla="*/ 5169 w 5169"/>
                <a:gd name="p0y1" fmla="*/ 0 h 585"/>
                <a:gd name="p0x2" fmla="*/ 5169 w 5169"/>
                <a:gd name="p0y2" fmla="*/ 585 h 585"/>
                <a:gd name="p0x3" fmla="*/ 0 w 5169"/>
                <a:gd name="p0y3" fmla="*/ 585 h 585"/>
                <a:gd name="p0x4" fmla="*/ 0 w 5169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6"/>
              </p:custDataLst>
            </p:nvPr>
          </p:nvSpPr>
          <p:spPr>
            <a:xfrm>
              <a:off x="1155" y="6825"/>
              <a:ext cx="5169" cy="15"/>
            </a:xfrm>
            <a:custGeom>
              <a:avLst/>
              <a:gdLst>
                <a:gd name="sw" fmla="*/ 1 w 5169"/>
                <a:gd name="sh" fmla="*/ 1 h 15"/>
                <a:gd name="mins" fmla="min sw sh"/>
                <a:gd name="dsw" fmla="+- 0 sw mins"/>
                <a:gd name="dsh" fmla="+- 0 sh mins"/>
                <a:gd name="p0x0" fmla="*/ 5169 w 5169"/>
                <a:gd name="p0y0" fmla="*/ 15 h 15"/>
                <a:gd name="p0x1" fmla="*/ 0 w 5169"/>
                <a:gd name="p0y1" fmla="*/ 15 h 15"/>
                <a:gd name="p0x2" fmla="*/ 0 w 5169"/>
                <a:gd name="p0y2" fmla="*/ 0 h 15"/>
                <a:gd name="p0x3" fmla="*/ 5169 w 5169"/>
                <a:gd name="p0y3" fmla="*/ 0 h 15"/>
                <a:gd name="p0x4" fmla="*/ 5169 w 516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0" name="任意多边形 49"/>
          <p:cNvSpPr/>
          <p:nvPr>
            <p:custDataLst>
              <p:tags r:id="rId47"/>
            </p:custDataLst>
          </p:nvPr>
        </p:nvSpPr>
        <p:spPr>
          <a:xfrm>
            <a:off x="733425" y="3981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>
            <a:fillRect/>
          </a:stretch>
        </p:blipFill>
        <p:spPr>
          <a:xfrm>
            <a:off x="800100" y="4038600"/>
            <a:ext cx="133350" cy="15240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1"/>
            </p:custDataLst>
          </p:nvPr>
        </p:nvSpPr>
        <p:spPr>
          <a:xfrm>
            <a:off x="1076325" y="39566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本地值守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52"/>
            </p:custDataLst>
          </p:nvPr>
        </p:nvSpPr>
        <p:spPr>
          <a:xfrm>
            <a:off x="737870" y="4763135"/>
            <a:ext cx="3273425" cy="410210"/>
          </a:xfrm>
          <a:custGeom>
            <a:avLst/>
            <a:gdLst>
              <a:gd name="sw" fmla="*/ 1 w 5154"/>
              <a:gd name="sh" fmla="*/ 1 h 646"/>
              <a:gd name="mins" fmla="min sw sh"/>
              <a:gd name="dsw" fmla="+- 0 sw mins"/>
              <a:gd name="dsh" fmla="+- 0 sh mins"/>
              <a:gd name="p0x0" fmla="*/ 120 w 5154"/>
              <a:gd name="p0y0" fmla="*/ 0 h 646"/>
              <a:gd name="p0x1" fmla="*/ 5034 w 5154"/>
              <a:gd name="p0y1" fmla="*/ 0 h 646"/>
              <a:gd name="p0x2" fmla="*/ 5101 w 5154"/>
              <a:gd name="p0y2" fmla="*/ 0 h 646"/>
              <a:gd name="p0x3" fmla="*/ 5154 w 5154"/>
              <a:gd name="p0y3" fmla="*/ 53 h 646"/>
              <a:gd name="p0x4" fmla="*/ 5154 w 5154"/>
              <a:gd name="p0y4" fmla="*/ 120 h 646"/>
              <a:gd name="p0x5" fmla="*/ 5154 w 5154"/>
              <a:gd name="p0y5" fmla="*/ 526 h 646"/>
              <a:gd name="p0x6" fmla="*/ 5154 w 5154"/>
              <a:gd name="p0y6" fmla="*/ 592 h 646"/>
              <a:gd name="p0x7" fmla="*/ 5101 w 5154"/>
              <a:gd name="p0y7" fmla="*/ 646 h 646"/>
              <a:gd name="p0x8" fmla="*/ 5034 w 5154"/>
              <a:gd name="p0y8" fmla="*/ 646 h 646"/>
              <a:gd name="p0x9" fmla="*/ 120 w 5154"/>
              <a:gd name="p0y9" fmla="*/ 646 h 646"/>
              <a:gd name="p0x10" fmla="*/ 53 w 5154"/>
              <a:gd name="p0y10" fmla="*/ 646 h 646"/>
              <a:gd name="p0x11" fmla="*/ 0 w 5154"/>
              <a:gd name="p0y11" fmla="*/ 592 h 646"/>
              <a:gd name="p0x12" fmla="*/ 0 w 5154"/>
              <a:gd name="p0y12" fmla="*/ 526 h 646"/>
              <a:gd name="p0x13" fmla="*/ 0 w 5154"/>
              <a:gd name="p0y13" fmla="*/ 120 h 646"/>
              <a:gd name="p0x14" fmla="*/ 0 w 5154"/>
              <a:gd name="p0y14" fmla="*/ 53 h 646"/>
              <a:gd name="p0x15" fmla="*/ 53 w 5154"/>
              <a:gd name="p0y15" fmla="*/ 0 h 646"/>
              <a:gd name="p0x16" fmla="*/ 120 w 5154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53"/>
            </p:custDataLst>
          </p:nvPr>
        </p:nvSpPr>
        <p:spPr>
          <a:xfrm>
            <a:off x="857250" y="4863465"/>
            <a:ext cx="1066165" cy="228600"/>
          </a:xfrm>
          <a:custGeom>
            <a:avLst/>
            <a:gdLst>
              <a:gd name="sw" fmla="*/ 1 w 1679"/>
              <a:gd name="sh" fmla="*/ 1 h 360"/>
              <a:gd name="mins" fmla="min sw sh"/>
              <a:gd name="dsw" fmla="+- 0 sw mins"/>
              <a:gd name="dsh" fmla="+- 0 sh mins"/>
              <a:gd name="p0x0" fmla="*/ 120 w 1679"/>
              <a:gd name="p0y0" fmla="*/ 0 h 360"/>
              <a:gd name="p0x1" fmla="*/ 1559 w 1679"/>
              <a:gd name="p0y1" fmla="*/ 0 h 360"/>
              <a:gd name="p0x2" fmla="*/ 1625 w 1679"/>
              <a:gd name="p0y2" fmla="*/ 0 h 360"/>
              <a:gd name="p0x3" fmla="*/ 1679 w 1679"/>
              <a:gd name="p0y3" fmla="*/ 53 h 360"/>
              <a:gd name="p0x4" fmla="*/ 1679 w 1679"/>
              <a:gd name="p0y4" fmla="*/ 120 h 360"/>
              <a:gd name="p0x5" fmla="*/ 1679 w 1679"/>
              <a:gd name="p0y5" fmla="*/ 240 h 360"/>
              <a:gd name="p0x6" fmla="*/ 1679 w 1679"/>
              <a:gd name="p0y6" fmla="*/ 306 h 360"/>
              <a:gd name="p0x7" fmla="*/ 1625 w 1679"/>
              <a:gd name="p0y7" fmla="*/ 360 h 360"/>
              <a:gd name="p0x8" fmla="*/ 1559 w 1679"/>
              <a:gd name="p0y8" fmla="*/ 360 h 360"/>
              <a:gd name="p0x9" fmla="*/ 120 w 1679"/>
              <a:gd name="p0y9" fmla="*/ 360 h 360"/>
              <a:gd name="p0x10" fmla="*/ 53 w 1679"/>
              <a:gd name="p0y10" fmla="*/ 360 h 360"/>
              <a:gd name="p0x11" fmla="*/ 0 w 1679"/>
              <a:gd name="p0y11" fmla="*/ 306 h 360"/>
              <a:gd name="p0x12" fmla="*/ 0 w 1679"/>
              <a:gd name="p0y12" fmla="*/ 240 h 360"/>
              <a:gd name="p0x13" fmla="*/ 0 w 1679"/>
              <a:gd name="p0y13" fmla="*/ 120 h 360"/>
              <a:gd name="p0x14" fmla="*/ 0 w 1679"/>
              <a:gd name="p0y14" fmla="*/ 53 h 360"/>
              <a:gd name="p0x15" fmla="*/ 53 w 1679"/>
              <a:gd name="p0y15" fmla="*/ 0 h 360"/>
              <a:gd name="p0x16" fmla="*/ 120 w 1679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>
            <a:fillRect/>
          </a:stretch>
        </p:blipFill>
        <p:spPr>
          <a:xfrm>
            <a:off x="952500" y="4886960"/>
            <a:ext cx="152400" cy="152400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57"/>
            </p:custDataLst>
          </p:nvPr>
        </p:nvSpPr>
        <p:spPr>
          <a:xfrm>
            <a:off x="1162050" y="4873961"/>
            <a:ext cx="837609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7</a:t>
            </a:r>
            <a:r>
              <a:rPr lang="zh-CN" alt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×</a:t>
            </a:r>
            <a:r>
              <a:rPr lang="en-US" alt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24</a:t>
            </a:r>
            <a:r>
              <a:rPr lang="zh-CN" alt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小时</a:t>
            </a:r>
            <a:endParaRPr lang="zh-CN" altLang="en-US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57" name="文本框 56"/>
          <p:cNvSpPr txBox="1"/>
          <p:nvPr>
            <p:custDataLst>
              <p:tags r:id="rId58"/>
            </p:custDataLst>
          </p:nvPr>
        </p:nvSpPr>
        <p:spPr>
          <a:xfrm>
            <a:off x="1999660" y="4832528"/>
            <a:ext cx="8573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值守响应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9"/>
            </p:custDataLst>
          </p:nvPr>
        </p:nvSpPr>
        <p:spPr>
          <a:xfrm>
            <a:off x="737870" y="5598160"/>
            <a:ext cx="3273425" cy="410845"/>
          </a:xfrm>
          <a:custGeom>
            <a:avLst/>
            <a:gdLst>
              <a:gd name="sw" fmla="*/ 1 w 5154"/>
              <a:gd name="sh" fmla="*/ 1 h 646"/>
              <a:gd name="mins" fmla="min sw sh"/>
              <a:gd name="dsw" fmla="+- 0 sw mins"/>
              <a:gd name="dsh" fmla="+- 0 sh mins"/>
              <a:gd name="p0x0" fmla="*/ 120 w 5154"/>
              <a:gd name="p0y0" fmla="*/ 0 h 646"/>
              <a:gd name="p0x1" fmla="*/ 5034 w 5154"/>
              <a:gd name="p0y1" fmla="*/ 0 h 646"/>
              <a:gd name="p0x2" fmla="*/ 5101 w 5154"/>
              <a:gd name="p0y2" fmla="*/ 0 h 646"/>
              <a:gd name="p0x3" fmla="*/ 5154 w 5154"/>
              <a:gd name="p0y3" fmla="*/ 53 h 646"/>
              <a:gd name="p0x4" fmla="*/ 5154 w 5154"/>
              <a:gd name="p0y4" fmla="*/ 120 h 646"/>
              <a:gd name="p0x5" fmla="*/ 5154 w 5154"/>
              <a:gd name="p0y5" fmla="*/ 526 h 646"/>
              <a:gd name="p0x6" fmla="*/ 5154 w 5154"/>
              <a:gd name="p0y6" fmla="*/ 592 h 646"/>
              <a:gd name="p0x7" fmla="*/ 5101 w 5154"/>
              <a:gd name="p0y7" fmla="*/ 646 h 646"/>
              <a:gd name="p0x8" fmla="*/ 5034 w 5154"/>
              <a:gd name="p0y8" fmla="*/ 646 h 646"/>
              <a:gd name="p0x9" fmla="*/ 120 w 5154"/>
              <a:gd name="p0y9" fmla="*/ 646 h 646"/>
              <a:gd name="p0x10" fmla="*/ 53 w 5154"/>
              <a:gd name="p0y10" fmla="*/ 646 h 646"/>
              <a:gd name="p0x11" fmla="*/ 0 w 5154"/>
              <a:gd name="p0y11" fmla="*/ 592 h 646"/>
              <a:gd name="p0x12" fmla="*/ 0 w 5154"/>
              <a:gd name="p0y12" fmla="*/ 526 h 646"/>
              <a:gd name="p0x13" fmla="*/ 0 w 5154"/>
              <a:gd name="p0y13" fmla="*/ 120 h 646"/>
              <a:gd name="p0x14" fmla="*/ 0 w 5154"/>
              <a:gd name="p0y14" fmla="*/ 53 h 646"/>
              <a:gd name="p0x15" fmla="*/ 53 w 5154"/>
              <a:gd name="p0y15" fmla="*/ 0 h 646"/>
              <a:gd name="p0x16" fmla="*/ 120 w 5154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>
            <p:custDataLst>
              <p:tags r:id="rId60"/>
            </p:custDataLst>
          </p:nvPr>
        </p:nvSpPr>
        <p:spPr>
          <a:xfrm>
            <a:off x="857250" y="5698490"/>
            <a:ext cx="875665" cy="228600"/>
          </a:xfrm>
          <a:custGeom>
            <a:avLst/>
            <a:gdLst>
              <a:gd name="sw" fmla="*/ 1 w 1379"/>
              <a:gd name="sh" fmla="*/ 1 h 360"/>
              <a:gd name="mins" fmla="min sw sh"/>
              <a:gd name="dsw" fmla="+- 0 sw mins"/>
              <a:gd name="dsh" fmla="+- 0 sh mins"/>
              <a:gd name="p0x0" fmla="*/ 120 w 1379"/>
              <a:gd name="p0y0" fmla="*/ 0 h 360"/>
              <a:gd name="p0x1" fmla="*/ 1259 w 1379"/>
              <a:gd name="p0y1" fmla="*/ 0 h 360"/>
              <a:gd name="p0x2" fmla="*/ 1325 w 1379"/>
              <a:gd name="p0y2" fmla="*/ 0 h 360"/>
              <a:gd name="p0x3" fmla="*/ 1379 w 1379"/>
              <a:gd name="p0y3" fmla="*/ 53 h 360"/>
              <a:gd name="p0x4" fmla="*/ 1379 w 1379"/>
              <a:gd name="p0y4" fmla="*/ 120 h 360"/>
              <a:gd name="p0x5" fmla="*/ 1379 w 1379"/>
              <a:gd name="p0y5" fmla="*/ 240 h 360"/>
              <a:gd name="p0x6" fmla="*/ 1379 w 1379"/>
              <a:gd name="p0y6" fmla="*/ 306 h 360"/>
              <a:gd name="p0x7" fmla="*/ 1325 w 1379"/>
              <a:gd name="p0y7" fmla="*/ 360 h 360"/>
              <a:gd name="p0x8" fmla="*/ 1259 w 1379"/>
              <a:gd name="p0y8" fmla="*/ 360 h 360"/>
              <a:gd name="p0x9" fmla="*/ 120 w 1379"/>
              <a:gd name="p0y9" fmla="*/ 360 h 360"/>
              <a:gd name="p0x10" fmla="*/ 53 w 1379"/>
              <a:gd name="p0y10" fmla="*/ 360 h 360"/>
              <a:gd name="p0x11" fmla="*/ 0 w 1379"/>
              <a:gd name="p0y11" fmla="*/ 306 h 360"/>
              <a:gd name="p0x12" fmla="*/ 0 w 1379"/>
              <a:gd name="p0y12" fmla="*/ 240 h 360"/>
              <a:gd name="p0x13" fmla="*/ 0 w 1379"/>
              <a:gd name="p0y13" fmla="*/ 120 h 360"/>
              <a:gd name="p0x14" fmla="*/ 0 w 1379"/>
              <a:gd name="p0y14" fmla="*/ 53 h 360"/>
              <a:gd name="p0x15" fmla="*/ 53 w 1379"/>
              <a:gd name="p0y15" fmla="*/ 0 h 360"/>
              <a:gd name="p0x16" fmla="*/ 120 w 1379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0" name="图片 59"/>
          <p:cNvPicPr>
            <a:picLocks noChangeAspect="1"/>
          </p:cNvPicPr>
          <p:nvPr>
            <p:custDataLst>
              <p:tags r:id="rId61"/>
            </p:custDataLst>
          </p:nvPr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t="-3333" b="-3333"/>
          <a:stretch>
            <a:fillRect/>
          </a:stretch>
        </p:blipFill>
        <p:spPr>
          <a:xfrm>
            <a:off x="933450" y="5721985"/>
            <a:ext cx="190500" cy="152400"/>
          </a:xfrm>
          <a:prstGeom prst="rect">
            <a:avLst/>
          </a:prstGeom>
        </p:spPr>
      </p:pic>
      <p:sp>
        <p:nvSpPr>
          <p:cNvPr id="61" name="文本框 60"/>
          <p:cNvSpPr txBox="1"/>
          <p:nvPr>
            <p:custDataLst>
              <p:tags r:id="rId64"/>
            </p:custDataLst>
          </p:nvPr>
        </p:nvSpPr>
        <p:spPr>
          <a:xfrm>
            <a:off x="1162050" y="5709257"/>
            <a:ext cx="64740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10</a:t>
            </a:r>
            <a:r>
              <a:rPr lang="zh-CN"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分钟</a:t>
            </a:r>
            <a:endParaRPr lang="zh-CN"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62" name="文本框 61"/>
          <p:cNvSpPr txBox="1"/>
          <p:nvPr>
            <p:custDataLst>
              <p:tags r:id="rId65"/>
            </p:custDataLst>
          </p:nvPr>
        </p:nvSpPr>
        <p:spPr>
          <a:xfrm>
            <a:off x="1809455" y="5667823"/>
            <a:ext cx="8573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上门响应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64" name="任意多边形 63"/>
          <p:cNvSpPr/>
          <p:nvPr>
            <p:custDataLst>
              <p:tags r:id="rId66"/>
            </p:custDataLst>
          </p:nvPr>
        </p:nvSpPr>
        <p:spPr>
          <a:xfrm>
            <a:off x="4297045" y="3852545"/>
            <a:ext cx="3597275" cy="2619375"/>
          </a:xfrm>
          <a:custGeom>
            <a:avLst/>
            <a:gdLst>
              <a:gd name="sw" fmla="*/ 1 w 5664"/>
              <a:gd name="sh" fmla="*/ 1 h 4125"/>
              <a:gd name="mins" fmla="min sw sh"/>
              <a:gd name="dsw" fmla="+- 0 sw mins"/>
              <a:gd name="dsh" fmla="+- 0 sh mins"/>
              <a:gd name="p0x0" fmla="*/ 210 w 5664"/>
              <a:gd name="p0y0" fmla="*/ 0 h 4125"/>
              <a:gd name="p0x1" fmla="*/ 5454 w 5664"/>
              <a:gd name="p0y1" fmla="*/ 0 h 4125"/>
              <a:gd name="p0x2" fmla="*/ 5570 w 5664"/>
              <a:gd name="p0y2" fmla="*/ 0 h 4125"/>
              <a:gd name="p0x3" fmla="*/ 5664 w 5664"/>
              <a:gd name="p0y3" fmla="*/ 94 h 4125"/>
              <a:gd name="p0x4" fmla="*/ 5664 w 5664"/>
              <a:gd name="p0y4" fmla="*/ 210 h 4125"/>
              <a:gd name="p0x5" fmla="*/ 5664 w 5664"/>
              <a:gd name="p0y5" fmla="*/ 3915 h 4125"/>
              <a:gd name="p0x6" fmla="*/ 5664 w 5664"/>
              <a:gd name="p0y6" fmla="*/ 4030 h 4125"/>
              <a:gd name="p0x7" fmla="*/ 5570 w 5664"/>
              <a:gd name="p0y7" fmla="*/ 4125 h 4125"/>
              <a:gd name="p0x8" fmla="*/ 5454 w 5664"/>
              <a:gd name="p0y8" fmla="*/ 4125 h 4125"/>
              <a:gd name="p0x9" fmla="*/ 210 w 5664"/>
              <a:gd name="p0y9" fmla="*/ 4125 h 4125"/>
              <a:gd name="p0x10" fmla="*/ 94 w 5664"/>
              <a:gd name="p0y10" fmla="*/ 4125 h 4125"/>
              <a:gd name="p0x11" fmla="*/ 0 w 5664"/>
              <a:gd name="p0y11" fmla="*/ 4030 h 4125"/>
              <a:gd name="p0x12" fmla="*/ 0 w 5664"/>
              <a:gd name="p0y12" fmla="*/ 3915 h 4125"/>
              <a:gd name="p0x13" fmla="*/ 0 w 5664"/>
              <a:gd name="p0y13" fmla="*/ 210 h 4125"/>
              <a:gd name="p0x14" fmla="*/ 0 w 5664"/>
              <a:gd name="p0y14" fmla="*/ 94 h 4125"/>
              <a:gd name="p0x15" fmla="*/ 94 w 5664"/>
              <a:gd name="p0y15" fmla="*/ 0 h 4125"/>
              <a:gd name="p0x16" fmla="*/ 210 w 5664"/>
              <a:gd name="p0y16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4453890" y="3971925"/>
            <a:ext cx="3282950" cy="370840"/>
            <a:chOff x="7014" y="6255"/>
            <a:chExt cx="5170" cy="584"/>
          </a:xfrm>
        </p:grpSpPr>
        <p:sp>
          <p:nvSpPr>
            <p:cNvPr id="65" name="任意多边形 64"/>
            <p:cNvSpPr/>
            <p:nvPr>
              <p:custDataLst>
                <p:tags r:id="rId67"/>
              </p:custDataLst>
            </p:nvPr>
          </p:nvSpPr>
          <p:spPr>
            <a:xfrm>
              <a:off x="7014" y="6255"/>
              <a:ext cx="5170" cy="585"/>
            </a:xfrm>
            <a:custGeom>
              <a:avLst/>
              <a:gdLst>
                <a:gd name="sw" fmla="*/ 1 w 5169"/>
                <a:gd name="sh" fmla="*/ 1 h 585"/>
                <a:gd name="mins" fmla="min sw sh"/>
                <a:gd name="dsw" fmla="+- 0 sw mins"/>
                <a:gd name="dsh" fmla="+- 0 sh mins"/>
                <a:gd name="p0x0" fmla="*/ 0 w 5169"/>
                <a:gd name="p0y0" fmla="*/ 0 h 585"/>
                <a:gd name="p0x1" fmla="*/ 5169 w 5169"/>
                <a:gd name="p0y1" fmla="*/ 0 h 585"/>
                <a:gd name="p0x2" fmla="*/ 5169 w 5169"/>
                <a:gd name="p0y2" fmla="*/ 585 h 585"/>
                <a:gd name="p0x3" fmla="*/ 0 w 5169"/>
                <a:gd name="p0y3" fmla="*/ 585 h 585"/>
                <a:gd name="p0x4" fmla="*/ 0 w 5169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68"/>
              </p:custDataLst>
            </p:nvPr>
          </p:nvSpPr>
          <p:spPr>
            <a:xfrm>
              <a:off x="7014" y="6825"/>
              <a:ext cx="5170" cy="15"/>
            </a:xfrm>
            <a:custGeom>
              <a:avLst/>
              <a:gdLst>
                <a:gd name="sw" fmla="*/ 1 w 5169"/>
                <a:gd name="sh" fmla="*/ 1 h 15"/>
                <a:gd name="mins" fmla="min sw sh"/>
                <a:gd name="dsw" fmla="+- 0 sw mins"/>
                <a:gd name="dsh" fmla="+- 0 sh mins"/>
                <a:gd name="p0x0" fmla="*/ 5169 w 5169"/>
                <a:gd name="p0y0" fmla="*/ 15 h 15"/>
                <a:gd name="p0x1" fmla="*/ 0 w 5169"/>
                <a:gd name="p0y1" fmla="*/ 15 h 15"/>
                <a:gd name="p0x2" fmla="*/ 0 w 5169"/>
                <a:gd name="p0y2" fmla="*/ 0 h 15"/>
                <a:gd name="p0x3" fmla="*/ 5169 w 5169"/>
                <a:gd name="p0y3" fmla="*/ 0 h 15"/>
                <a:gd name="p0x4" fmla="*/ 5169 w 516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8" name="任意多边形 67"/>
          <p:cNvSpPr/>
          <p:nvPr>
            <p:custDataLst>
              <p:tags r:id="rId69"/>
            </p:custDataLst>
          </p:nvPr>
        </p:nvSpPr>
        <p:spPr>
          <a:xfrm>
            <a:off x="4453890" y="3981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9" name="图片 68"/>
          <p:cNvPicPr>
            <a:picLocks noChangeAspect="1"/>
          </p:cNvPicPr>
          <p:nvPr>
            <p:custDataLst>
              <p:tags r:id="rId70"/>
            </p:custDataLst>
          </p:nvPr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rcRect l="-2941" t="-3333" r="-2941" b="-3333"/>
          <a:stretch>
            <a:fillRect/>
          </a:stretch>
        </p:blipFill>
        <p:spPr>
          <a:xfrm>
            <a:off x="4501515" y="4038600"/>
            <a:ext cx="171450" cy="152400"/>
          </a:xfrm>
          <a:prstGeom prst="rect">
            <a:avLst/>
          </a:prstGeom>
        </p:spPr>
      </p:pic>
      <p:sp>
        <p:nvSpPr>
          <p:cNvPr id="70" name="文本框 69"/>
          <p:cNvSpPr txBox="1"/>
          <p:nvPr>
            <p:custDataLst>
              <p:tags r:id="rId73"/>
            </p:custDataLst>
          </p:nvPr>
        </p:nvSpPr>
        <p:spPr>
          <a:xfrm>
            <a:off x="4797399" y="39566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4A5A"/>
                </a:solidFill>
                <a:cs typeface="+mn-lt"/>
              </a:rPr>
              <a:t>远程响应</a:t>
            </a:r>
            <a:endParaRPr b="1" spc="36">
              <a:solidFill>
                <a:srgbClr val="2A4A5A"/>
              </a:solidFill>
              <a:cs typeface="+mn-lt"/>
            </a:endParaRPr>
          </a:p>
        </p:txBody>
      </p:sp>
      <p:sp>
        <p:nvSpPr>
          <p:cNvPr id="71" name="任意多边形 70"/>
          <p:cNvSpPr/>
          <p:nvPr>
            <p:custDataLst>
              <p:tags r:id="rId74"/>
            </p:custDataLst>
          </p:nvPr>
        </p:nvSpPr>
        <p:spPr>
          <a:xfrm>
            <a:off x="4458970" y="4763135"/>
            <a:ext cx="3273425" cy="410210"/>
          </a:xfrm>
          <a:custGeom>
            <a:avLst/>
            <a:gdLst>
              <a:gd name="sw" fmla="*/ 1 w 5154"/>
              <a:gd name="sh" fmla="*/ 1 h 646"/>
              <a:gd name="mins" fmla="min sw sh"/>
              <a:gd name="dsw" fmla="+- 0 sw mins"/>
              <a:gd name="dsh" fmla="+- 0 sh mins"/>
              <a:gd name="p0x0" fmla="*/ 120 w 5154"/>
              <a:gd name="p0y0" fmla="*/ 0 h 646"/>
              <a:gd name="p0x1" fmla="*/ 5034 w 5154"/>
              <a:gd name="p0y1" fmla="*/ 0 h 646"/>
              <a:gd name="p0x2" fmla="*/ 5101 w 5154"/>
              <a:gd name="p0y2" fmla="*/ 0 h 646"/>
              <a:gd name="p0x3" fmla="*/ 5154 w 5154"/>
              <a:gd name="p0y3" fmla="*/ 53 h 646"/>
              <a:gd name="p0x4" fmla="*/ 5154 w 5154"/>
              <a:gd name="p0y4" fmla="*/ 120 h 646"/>
              <a:gd name="p0x5" fmla="*/ 5154 w 5154"/>
              <a:gd name="p0y5" fmla="*/ 526 h 646"/>
              <a:gd name="p0x6" fmla="*/ 5154 w 5154"/>
              <a:gd name="p0y6" fmla="*/ 592 h 646"/>
              <a:gd name="p0x7" fmla="*/ 5101 w 5154"/>
              <a:gd name="p0y7" fmla="*/ 646 h 646"/>
              <a:gd name="p0x8" fmla="*/ 5034 w 5154"/>
              <a:gd name="p0y8" fmla="*/ 646 h 646"/>
              <a:gd name="p0x9" fmla="*/ 120 w 5154"/>
              <a:gd name="p0y9" fmla="*/ 646 h 646"/>
              <a:gd name="p0x10" fmla="*/ 53 w 5154"/>
              <a:gd name="p0y10" fmla="*/ 646 h 646"/>
              <a:gd name="p0x11" fmla="*/ 0 w 5154"/>
              <a:gd name="p0y11" fmla="*/ 592 h 646"/>
              <a:gd name="p0x12" fmla="*/ 0 w 5154"/>
              <a:gd name="p0y12" fmla="*/ 526 h 646"/>
              <a:gd name="p0x13" fmla="*/ 0 w 5154"/>
              <a:gd name="p0y13" fmla="*/ 120 h 646"/>
              <a:gd name="p0x14" fmla="*/ 0 w 5154"/>
              <a:gd name="p0y14" fmla="*/ 53 h 646"/>
              <a:gd name="p0x15" fmla="*/ 53 w 5154"/>
              <a:gd name="p0y15" fmla="*/ 0 h 646"/>
              <a:gd name="p0x16" fmla="*/ 120 w 5154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>
            <p:custDataLst>
              <p:tags r:id="rId75"/>
            </p:custDataLst>
          </p:nvPr>
        </p:nvSpPr>
        <p:spPr>
          <a:xfrm>
            <a:off x="4577715" y="4863465"/>
            <a:ext cx="762635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>
            <p:custDataLst>
              <p:tags r:id="rId76"/>
            </p:custDataLst>
          </p:nvPr>
        </p:nvSpPr>
        <p:spPr>
          <a:xfrm>
            <a:off x="4654524" y="4873961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核心城市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74" name="文本框 73"/>
          <p:cNvSpPr txBox="1"/>
          <p:nvPr>
            <p:custDataLst>
              <p:tags r:id="rId77"/>
            </p:custDataLst>
          </p:nvPr>
        </p:nvSpPr>
        <p:spPr>
          <a:xfrm>
            <a:off x="5416601" y="4832528"/>
            <a:ext cx="1071267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lang="en-US" sz="1350">
                <a:solidFill>
                  <a:schemeClr val="tx2"/>
                </a:solidFill>
                <a:cs typeface="+mn-lt"/>
              </a:rPr>
              <a:t>24</a:t>
            </a:r>
            <a:r>
              <a:rPr lang="zh-CN" sz="1350">
                <a:solidFill>
                  <a:schemeClr val="tx2"/>
                </a:solidFill>
                <a:cs typeface="+mn-lt"/>
              </a:rPr>
              <a:t>小时响应</a:t>
            </a:r>
            <a:endParaRPr lang="zh-CN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75" name="任意多边形 74"/>
          <p:cNvSpPr/>
          <p:nvPr>
            <p:custDataLst>
              <p:tags r:id="rId78"/>
            </p:custDataLst>
          </p:nvPr>
        </p:nvSpPr>
        <p:spPr>
          <a:xfrm>
            <a:off x="4458970" y="5598160"/>
            <a:ext cx="3273425" cy="410845"/>
          </a:xfrm>
          <a:custGeom>
            <a:avLst/>
            <a:gdLst>
              <a:gd name="sw" fmla="*/ 1 w 5154"/>
              <a:gd name="sh" fmla="*/ 1 h 646"/>
              <a:gd name="mins" fmla="min sw sh"/>
              <a:gd name="dsw" fmla="+- 0 sw mins"/>
              <a:gd name="dsh" fmla="+- 0 sh mins"/>
              <a:gd name="p0x0" fmla="*/ 120 w 5154"/>
              <a:gd name="p0y0" fmla="*/ 0 h 646"/>
              <a:gd name="p0x1" fmla="*/ 5034 w 5154"/>
              <a:gd name="p0y1" fmla="*/ 0 h 646"/>
              <a:gd name="p0x2" fmla="*/ 5101 w 5154"/>
              <a:gd name="p0y2" fmla="*/ 0 h 646"/>
              <a:gd name="p0x3" fmla="*/ 5154 w 5154"/>
              <a:gd name="p0y3" fmla="*/ 53 h 646"/>
              <a:gd name="p0x4" fmla="*/ 5154 w 5154"/>
              <a:gd name="p0y4" fmla="*/ 120 h 646"/>
              <a:gd name="p0x5" fmla="*/ 5154 w 5154"/>
              <a:gd name="p0y5" fmla="*/ 526 h 646"/>
              <a:gd name="p0x6" fmla="*/ 5154 w 5154"/>
              <a:gd name="p0y6" fmla="*/ 592 h 646"/>
              <a:gd name="p0x7" fmla="*/ 5101 w 5154"/>
              <a:gd name="p0y7" fmla="*/ 646 h 646"/>
              <a:gd name="p0x8" fmla="*/ 5034 w 5154"/>
              <a:gd name="p0y8" fmla="*/ 646 h 646"/>
              <a:gd name="p0x9" fmla="*/ 120 w 5154"/>
              <a:gd name="p0y9" fmla="*/ 646 h 646"/>
              <a:gd name="p0x10" fmla="*/ 53 w 5154"/>
              <a:gd name="p0y10" fmla="*/ 646 h 646"/>
              <a:gd name="p0x11" fmla="*/ 0 w 5154"/>
              <a:gd name="p0y11" fmla="*/ 592 h 646"/>
              <a:gd name="p0x12" fmla="*/ 0 w 5154"/>
              <a:gd name="p0y12" fmla="*/ 526 h 646"/>
              <a:gd name="p0x13" fmla="*/ 0 w 5154"/>
              <a:gd name="p0y13" fmla="*/ 120 h 646"/>
              <a:gd name="p0x14" fmla="*/ 0 w 5154"/>
              <a:gd name="p0y14" fmla="*/ 53 h 646"/>
              <a:gd name="p0x15" fmla="*/ 53 w 5154"/>
              <a:gd name="p0y15" fmla="*/ 0 h 646"/>
              <a:gd name="p0x16" fmla="*/ 120 w 5154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>
            <p:custDataLst>
              <p:tags r:id="rId79"/>
            </p:custDataLst>
          </p:nvPr>
        </p:nvSpPr>
        <p:spPr>
          <a:xfrm>
            <a:off x="4577715" y="5698490"/>
            <a:ext cx="762635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>
            <p:custDataLst>
              <p:tags r:id="rId80"/>
            </p:custDataLst>
          </p:nvPr>
        </p:nvSpPr>
        <p:spPr>
          <a:xfrm>
            <a:off x="4654524" y="5709257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偏远地区</a:t>
            </a:r>
            <a:endParaRPr sz="12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78" name="文本框 77"/>
          <p:cNvSpPr txBox="1"/>
          <p:nvPr>
            <p:custDataLst>
              <p:tags r:id="rId81"/>
            </p:custDataLst>
          </p:nvPr>
        </p:nvSpPr>
        <p:spPr>
          <a:xfrm>
            <a:off x="5416601" y="5667823"/>
            <a:ext cx="1071267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lang="en-US" sz="1350">
                <a:solidFill>
                  <a:schemeClr val="tx2"/>
                </a:solidFill>
                <a:cs typeface="+mn-lt"/>
              </a:rPr>
              <a:t>72</a:t>
            </a:r>
            <a:r>
              <a:rPr lang="zh-CN" sz="1350">
                <a:solidFill>
                  <a:schemeClr val="tx2"/>
                </a:solidFill>
                <a:cs typeface="+mn-lt"/>
              </a:rPr>
              <a:t>小时响应</a:t>
            </a:r>
            <a:endParaRPr lang="zh-CN" sz="135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82165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231231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04</a:t>
            </a:r>
            <a:endParaRPr sz="9000" b="1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64188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落地规划</a:t>
            </a:r>
            <a:endParaRPr sz="42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26660"/>
            <a:ext cx="2525395" cy="9525"/>
          </a:xfrm>
          <a:prstGeom prst="rect">
            <a:avLst/>
          </a:prstGeom>
          <a:solidFill>
            <a:schemeClr val="accent4">
              <a:lumMod val="48820"/>
              <a:lumOff val="5118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555331"/>
            <a:ext cx="2716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7480"/>
                </a:solidFill>
                <a:cs typeface="+mn-lt"/>
              </a:rPr>
              <a:t>落地不是终点，运营才是开始</a:t>
            </a:r>
            <a:endParaRPr sz="1500" spc="30">
              <a:solidFill>
                <a:srgbClr val="5C7480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8595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90500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启动前完成能力底数摸排建档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09625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等级分布参考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809625" y="23101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000125" y="2191645"/>
            <a:ext cx="104648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A4A5A"/>
                </a:solidFill>
                <a:cs typeface="+mn-lt"/>
              </a:rPr>
              <a:t>自理</a:t>
            </a:r>
            <a:r>
              <a:rPr lang="en-US" altLang="zh-CN" sz="1500">
                <a:solidFill>
                  <a:srgbClr val="2A4A5A"/>
                </a:solidFill>
                <a:cs typeface="+mn-lt"/>
              </a:rPr>
              <a:t> </a:t>
            </a:r>
            <a:r>
              <a:rPr sz="1500" b="1">
                <a:solidFill>
                  <a:schemeClr val="tx2"/>
                </a:solidFill>
                <a:cs typeface="+mn-lt"/>
              </a:rPr>
              <a:t>32%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809625" y="3039745"/>
            <a:ext cx="3041650" cy="618490"/>
            <a:chOff x="1275" y="4787"/>
            <a:chExt cx="4790" cy="974"/>
          </a:xfrm>
        </p:grpSpPr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275" y="4787"/>
              <a:ext cx="4790" cy="975"/>
            </a:xfrm>
            <a:custGeom>
              <a:avLst/>
              <a:gdLst>
                <a:gd name="sw" fmla="*/ 1 w 4790"/>
                <a:gd name="sh" fmla="*/ 1 h 975"/>
                <a:gd name="mins" fmla="min sw sh"/>
                <a:gd name="dsw" fmla="+- 0 sw mins"/>
                <a:gd name="dsh" fmla="+- 0 sh mins"/>
                <a:gd name="p0x0" fmla="*/ 0 w 4790"/>
                <a:gd name="p0y0" fmla="*/ 0 h 975"/>
                <a:gd name="p0x1" fmla="*/ 4790 w 4790"/>
                <a:gd name="p0y1" fmla="*/ 0 h 975"/>
                <a:gd name="p0x2" fmla="*/ 4790 w 4790"/>
                <a:gd name="p0y2" fmla="*/ 975 h 975"/>
                <a:gd name="p0x3" fmla="*/ 0 w 4790"/>
                <a:gd name="p0y3" fmla="*/ 975 h 975"/>
                <a:gd name="p0x4" fmla="*/ 0 w 479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275" y="4787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809625" y="33064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000125" y="3187903"/>
            <a:ext cx="123698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A4A5A"/>
                </a:solidFill>
                <a:cs typeface="+mn-lt"/>
              </a:rPr>
              <a:t>半失能</a:t>
            </a:r>
            <a:r>
              <a:rPr lang="en-US" altLang="zh-CN" sz="1500">
                <a:solidFill>
                  <a:srgbClr val="2A4A5A"/>
                </a:solidFill>
                <a:cs typeface="+mn-lt"/>
              </a:rPr>
              <a:t> </a:t>
            </a:r>
            <a:r>
              <a:rPr sz="1500" b="1">
                <a:solidFill>
                  <a:schemeClr val="tx2"/>
                </a:solidFill>
                <a:cs typeface="+mn-lt"/>
              </a:rPr>
              <a:t>26%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809625" y="4036060"/>
            <a:ext cx="3041650" cy="618490"/>
            <a:chOff x="1275" y="6356"/>
            <a:chExt cx="4790" cy="974"/>
          </a:xfrm>
        </p:grpSpPr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1275" y="6356"/>
              <a:ext cx="4790" cy="975"/>
            </a:xfrm>
            <a:custGeom>
              <a:avLst/>
              <a:gdLst>
                <a:gd name="sw" fmla="*/ 1 w 4790"/>
                <a:gd name="sh" fmla="*/ 1 h 975"/>
                <a:gd name="mins" fmla="min sw sh"/>
                <a:gd name="dsw" fmla="+- 0 sw mins"/>
                <a:gd name="dsh" fmla="+- 0 sh mins"/>
                <a:gd name="p0x0" fmla="*/ 0 w 4790"/>
                <a:gd name="p0y0" fmla="*/ 0 h 975"/>
                <a:gd name="p0x1" fmla="*/ 4790 w 4790"/>
                <a:gd name="p0y1" fmla="*/ 0 h 975"/>
                <a:gd name="p0x2" fmla="*/ 4790 w 4790"/>
                <a:gd name="p0y2" fmla="*/ 975 h 975"/>
                <a:gd name="p0x3" fmla="*/ 0 w 4790"/>
                <a:gd name="p0y3" fmla="*/ 975 h 975"/>
                <a:gd name="p0x4" fmla="*/ 0 w 479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275" y="6356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809625" y="430276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1000125" y="4184152"/>
            <a:ext cx="104648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A4A5A"/>
                </a:solidFill>
                <a:cs typeface="+mn-lt"/>
              </a:rPr>
              <a:t>失能</a:t>
            </a:r>
            <a:r>
              <a:rPr lang="en-US" altLang="zh-CN" sz="1500">
                <a:solidFill>
                  <a:srgbClr val="2A4A5A"/>
                </a:solidFill>
                <a:cs typeface="+mn-lt"/>
              </a:rPr>
              <a:t> </a:t>
            </a:r>
            <a:r>
              <a:rPr sz="1500" b="1">
                <a:solidFill>
                  <a:schemeClr val="tx2"/>
                </a:solidFill>
                <a:cs typeface="+mn-lt"/>
              </a:rPr>
              <a:t>28%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09625" y="5032375"/>
            <a:ext cx="3041650" cy="466090"/>
            <a:chOff x="1275" y="7925"/>
            <a:chExt cx="4790" cy="734"/>
          </a:xfrm>
        </p:grpSpPr>
        <p:sp>
          <p:nvSpPr>
            <p:cNvPr id="18" name="任意多边形 17"/>
            <p:cNvSpPr/>
            <p:nvPr>
              <p:custDataLst>
                <p:tags r:id="rId14"/>
              </p:custDataLst>
            </p:nvPr>
          </p:nvSpPr>
          <p:spPr>
            <a:xfrm>
              <a:off x="1275" y="7925"/>
              <a:ext cx="4790" cy="735"/>
            </a:xfrm>
            <a:custGeom>
              <a:avLst/>
              <a:gdLst>
                <a:gd name="sw" fmla="*/ 1 w 4790"/>
                <a:gd name="sh" fmla="*/ 1 h 735"/>
                <a:gd name="mins" fmla="min sw sh"/>
                <a:gd name="dsw" fmla="+- 0 sw mins"/>
                <a:gd name="dsh" fmla="+- 0 sh mins"/>
                <a:gd name="p0x0" fmla="*/ 0 w 4790"/>
                <a:gd name="p0y0" fmla="*/ 0 h 735"/>
                <a:gd name="p0x1" fmla="*/ 4790 w 4790"/>
                <a:gd name="p0y1" fmla="*/ 0 h 735"/>
                <a:gd name="p0x2" fmla="*/ 4790 w 4790"/>
                <a:gd name="p0y2" fmla="*/ 735 h 735"/>
                <a:gd name="p0x3" fmla="*/ 0 w 4790"/>
                <a:gd name="p0y3" fmla="*/ 735 h 735"/>
                <a:gd name="p0x4" fmla="*/ 0 w 479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5"/>
              </p:custDataLst>
            </p:nvPr>
          </p:nvSpPr>
          <p:spPr>
            <a:xfrm>
              <a:off x="1275" y="7925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>
            <p:custDataLst>
              <p:tags r:id="rId16"/>
            </p:custDataLst>
          </p:nvPr>
        </p:nvSpPr>
        <p:spPr>
          <a:xfrm>
            <a:off x="809625" y="52990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1000125" y="5180409"/>
            <a:ext cx="248007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A4A5A"/>
                </a:solidFill>
                <a:cs typeface="+mn-lt"/>
              </a:rPr>
              <a:t>失智</a:t>
            </a:r>
            <a:r>
              <a:rPr lang="en-US" altLang="zh-CN" sz="1500">
                <a:solidFill>
                  <a:srgbClr val="2A4A5A"/>
                </a:solidFill>
                <a:cs typeface="+mn-lt"/>
              </a:rPr>
              <a:t> </a:t>
            </a:r>
            <a:r>
              <a:rPr sz="1500" b="1">
                <a:solidFill>
                  <a:schemeClr val="tx2"/>
                </a:solidFill>
                <a:cs typeface="+mn-lt"/>
              </a:rPr>
              <a:t>14%</a:t>
            </a:r>
            <a:r>
              <a:rPr sz="485"/>
              <a:t> </a:t>
            </a:r>
            <a:r>
              <a:rPr sz="1350">
                <a:solidFill>
                  <a:schemeClr val="tx2"/>
                </a:solidFill>
                <a:cs typeface="+mn-lt"/>
              </a:rPr>
              <a:t>行业均值，须实测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2961640" y="5995670"/>
            <a:ext cx="884555" cy="238125"/>
          </a:xfrm>
          <a:custGeom>
            <a:avLst/>
            <a:gdLst>
              <a:gd name="sw" fmla="*/ 1 w 1392"/>
              <a:gd name="sh" fmla="*/ 1 h 375"/>
              <a:gd name="mins" fmla="min sw sh"/>
              <a:gd name="dsw" fmla="+- 0 sw mins"/>
              <a:gd name="dsh" fmla="+- 0 sh mins"/>
              <a:gd name="p0x0" fmla="*/ 187 w 1392"/>
              <a:gd name="p0y0" fmla="*/ 0 h 375"/>
              <a:gd name="p0x1" fmla="*/ 1205 w 1392"/>
              <a:gd name="p0y1" fmla="*/ 0 h 375"/>
              <a:gd name="p0x2" fmla="*/ 1308 w 1392"/>
              <a:gd name="p0y2" fmla="*/ 0 h 375"/>
              <a:gd name="p0x3" fmla="*/ 1392 w 1392"/>
              <a:gd name="p0y3" fmla="*/ 83 h 375"/>
              <a:gd name="p0x4" fmla="*/ 1392 w 1392"/>
              <a:gd name="p0y4" fmla="*/ 187 h 375"/>
              <a:gd name="p0x5" fmla="*/ 1392 w 1392"/>
              <a:gd name="p0y5" fmla="*/ 291 h 375"/>
              <a:gd name="p0x6" fmla="*/ 1308 w 1392"/>
              <a:gd name="p0y6" fmla="*/ 375 h 375"/>
              <a:gd name="p0x7" fmla="*/ 1205 w 1392"/>
              <a:gd name="p0y7" fmla="*/ 375 h 375"/>
              <a:gd name="p0x8" fmla="*/ 187 w 1392"/>
              <a:gd name="p0y8" fmla="*/ 375 h 375"/>
              <a:gd name="p0x9" fmla="*/ 83 w 1392"/>
              <a:gd name="p0y9" fmla="*/ 375 h 375"/>
              <a:gd name="p0x10" fmla="*/ 0 w 1392"/>
              <a:gd name="p0y10" fmla="*/ 291 h 375"/>
              <a:gd name="p0x11" fmla="*/ 0 w 1392"/>
              <a:gd name="p0y11" fmla="*/ 187 h 375"/>
              <a:gd name="p0x12" fmla="*/ 0 w 1392"/>
              <a:gd name="p0y12" fmla="*/ 83 h 375"/>
              <a:gd name="p0x13" fmla="*/ 83 w 1392"/>
              <a:gd name="p0y13" fmla="*/ 0 h 375"/>
              <a:gd name="p0x14" fmla="*/ 187 w 139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3081261" y="60302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实测校准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4575201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四类参数排查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2"/>
            </p:custDataLst>
          </p:nvPr>
        </p:nvSpPr>
        <p:spPr>
          <a:xfrm>
            <a:off x="4575175" y="23101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4765701" y="2191645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地面</a:t>
            </a:r>
            <a:r>
              <a:rPr sz="1500" b="1">
                <a:solidFill>
                  <a:schemeClr val="tx2"/>
                </a:solidFill>
                <a:cs typeface="+mn-lt"/>
              </a:rPr>
              <a:t>防滑系数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575175" y="3039745"/>
            <a:ext cx="3041650" cy="618490"/>
            <a:chOff x="7205" y="4787"/>
            <a:chExt cx="4790" cy="974"/>
          </a:xfrm>
        </p:grpSpPr>
        <p:sp>
          <p:nvSpPr>
            <p:cNvPr id="30" name="任意多边形 29"/>
            <p:cNvSpPr/>
            <p:nvPr>
              <p:custDataLst>
                <p:tags r:id="rId24"/>
              </p:custDataLst>
            </p:nvPr>
          </p:nvSpPr>
          <p:spPr>
            <a:xfrm>
              <a:off x="7205" y="4787"/>
              <a:ext cx="4790" cy="975"/>
            </a:xfrm>
            <a:custGeom>
              <a:avLst/>
              <a:gdLst>
                <a:gd name="sw" fmla="*/ 1 w 4790"/>
                <a:gd name="sh" fmla="*/ 1 h 975"/>
                <a:gd name="mins" fmla="min sw sh"/>
                <a:gd name="dsw" fmla="+- 0 sw mins"/>
                <a:gd name="dsh" fmla="+- 0 sh mins"/>
                <a:gd name="p0x0" fmla="*/ 0 w 4790"/>
                <a:gd name="p0y0" fmla="*/ 0 h 975"/>
                <a:gd name="p0x1" fmla="*/ 4790 w 4790"/>
                <a:gd name="p0y1" fmla="*/ 0 h 975"/>
                <a:gd name="p0x2" fmla="*/ 4790 w 4790"/>
                <a:gd name="p0y2" fmla="*/ 975 h 975"/>
                <a:gd name="p0x3" fmla="*/ 0 w 4790"/>
                <a:gd name="p0y3" fmla="*/ 975 h 975"/>
                <a:gd name="p0x4" fmla="*/ 0 w 479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5"/>
              </p:custDataLst>
            </p:nvPr>
          </p:nvSpPr>
          <p:spPr>
            <a:xfrm>
              <a:off x="7205" y="4787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/>
          <p:nvPr>
            <p:custDataLst>
              <p:tags r:id="rId26"/>
            </p:custDataLst>
          </p:nvPr>
        </p:nvSpPr>
        <p:spPr>
          <a:xfrm>
            <a:off x="4575175" y="33064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4765701" y="3187903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扶手</a:t>
            </a:r>
            <a:r>
              <a:rPr sz="1500" b="1">
                <a:solidFill>
                  <a:schemeClr val="tx2"/>
                </a:solidFill>
                <a:cs typeface="+mn-lt"/>
              </a:rPr>
              <a:t>承重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575175" y="4036060"/>
            <a:ext cx="3041650" cy="618490"/>
            <a:chOff x="7205" y="6356"/>
            <a:chExt cx="4790" cy="974"/>
          </a:xfrm>
        </p:grpSpPr>
        <p:sp>
          <p:nvSpPr>
            <p:cNvPr id="35" name="任意多边形 34"/>
            <p:cNvSpPr/>
            <p:nvPr>
              <p:custDataLst>
                <p:tags r:id="rId28"/>
              </p:custDataLst>
            </p:nvPr>
          </p:nvSpPr>
          <p:spPr>
            <a:xfrm>
              <a:off x="7205" y="6356"/>
              <a:ext cx="4790" cy="975"/>
            </a:xfrm>
            <a:custGeom>
              <a:avLst/>
              <a:gdLst>
                <a:gd name="sw" fmla="*/ 1 w 4790"/>
                <a:gd name="sh" fmla="*/ 1 h 975"/>
                <a:gd name="mins" fmla="min sw sh"/>
                <a:gd name="dsw" fmla="+- 0 sw mins"/>
                <a:gd name="dsh" fmla="+- 0 sh mins"/>
                <a:gd name="p0x0" fmla="*/ 0 w 4790"/>
                <a:gd name="p0y0" fmla="*/ 0 h 975"/>
                <a:gd name="p0x1" fmla="*/ 4790 w 4790"/>
                <a:gd name="p0y1" fmla="*/ 0 h 975"/>
                <a:gd name="p0x2" fmla="*/ 4790 w 4790"/>
                <a:gd name="p0y2" fmla="*/ 975 h 975"/>
                <a:gd name="p0x3" fmla="*/ 0 w 4790"/>
                <a:gd name="p0y3" fmla="*/ 975 h 975"/>
                <a:gd name="p0x4" fmla="*/ 0 w 479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29"/>
              </p:custDataLst>
            </p:nvPr>
          </p:nvSpPr>
          <p:spPr>
            <a:xfrm>
              <a:off x="7205" y="6356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任意多边形 37"/>
          <p:cNvSpPr/>
          <p:nvPr>
            <p:custDataLst>
              <p:tags r:id="rId30"/>
            </p:custDataLst>
          </p:nvPr>
        </p:nvSpPr>
        <p:spPr>
          <a:xfrm>
            <a:off x="4575175" y="430276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1"/>
            </p:custDataLst>
          </p:nvPr>
        </p:nvSpPr>
        <p:spPr>
          <a:xfrm>
            <a:off x="4765701" y="4184152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照明</a:t>
            </a:r>
            <a:r>
              <a:rPr sz="1500" b="1">
                <a:solidFill>
                  <a:schemeClr val="tx2"/>
                </a:solidFill>
                <a:cs typeface="+mn-lt"/>
              </a:rPr>
              <a:t>照度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4575175" y="5032375"/>
            <a:ext cx="3041650" cy="466090"/>
            <a:chOff x="7205" y="7925"/>
            <a:chExt cx="4790" cy="734"/>
          </a:xfrm>
        </p:grpSpPr>
        <p:sp>
          <p:nvSpPr>
            <p:cNvPr id="40" name="任意多边形 39"/>
            <p:cNvSpPr/>
            <p:nvPr>
              <p:custDataLst>
                <p:tags r:id="rId32"/>
              </p:custDataLst>
            </p:nvPr>
          </p:nvSpPr>
          <p:spPr>
            <a:xfrm>
              <a:off x="7205" y="7925"/>
              <a:ext cx="4790" cy="735"/>
            </a:xfrm>
            <a:custGeom>
              <a:avLst/>
              <a:gdLst>
                <a:gd name="sw" fmla="*/ 1 w 4790"/>
                <a:gd name="sh" fmla="*/ 1 h 735"/>
                <a:gd name="mins" fmla="min sw sh"/>
                <a:gd name="dsw" fmla="+- 0 sw mins"/>
                <a:gd name="dsh" fmla="+- 0 sh mins"/>
                <a:gd name="p0x0" fmla="*/ 0 w 4790"/>
                <a:gd name="p0y0" fmla="*/ 0 h 735"/>
                <a:gd name="p0x1" fmla="*/ 4790 w 4790"/>
                <a:gd name="p0y1" fmla="*/ 0 h 735"/>
                <a:gd name="p0x2" fmla="*/ 4790 w 4790"/>
                <a:gd name="p0y2" fmla="*/ 735 h 735"/>
                <a:gd name="p0x3" fmla="*/ 0 w 4790"/>
                <a:gd name="p0y3" fmla="*/ 735 h 735"/>
                <a:gd name="p0x4" fmla="*/ 0 w 479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3"/>
              </p:custDataLst>
            </p:nvPr>
          </p:nvSpPr>
          <p:spPr>
            <a:xfrm>
              <a:off x="7205" y="7925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34"/>
            </p:custDataLst>
          </p:nvPr>
        </p:nvSpPr>
        <p:spPr>
          <a:xfrm>
            <a:off x="4575175" y="52990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5"/>
            </p:custDataLst>
          </p:nvPr>
        </p:nvSpPr>
        <p:spPr>
          <a:xfrm>
            <a:off x="4765701" y="5180409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呼叫</a:t>
            </a:r>
            <a:r>
              <a:rPr sz="1500" b="1">
                <a:solidFill>
                  <a:schemeClr val="tx2"/>
                </a:solidFill>
                <a:cs typeface="+mn-lt"/>
              </a:rPr>
              <a:t>响应时长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36"/>
            </p:custDataLst>
          </p:nvPr>
        </p:nvSpPr>
        <p:spPr>
          <a:xfrm>
            <a:off x="6727190" y="5995670"/>
            <a:ext cx="884555" cy="238125"/>
          </a:xfrm>
          <a:custGeom>
            <a:avLst/>
            <a:gdLst>
              <a:gd name="sw" fmla="*/ 1 w 1392"/>
              <a:gd name="sh" fmla="*/ 1 h 375"/>
              <a:gd name="mins" fmla="min sw sh"/>
              <a:gd name="dsw" fmla="+- 0 sw mins"/>
              <a:gd name="dsh" fmla="+- 0 sh mins"/>
              <a:gd name="p0x0" fmla="*/ 187 w 1392"/>
              <a:gd name="p0y0" fmla="*/ 0 h 375"/>
              <a:gd name="p0x1" fmla="*/ 1205 w 1392"/>
              <a:gd name="p0y1" fmla="*/ 0 h 375"/>
              <a:gd name="p0x2" fmla="*/ 1308 w 1392"/>
              <a:gd name="p0y2" fmla="*/ 0 h 375"/>
              <a:gd name="p0x3" fmla="*/ 1392 w 1392"/>
              <a:gd name="p0y3" fmla="*/ 83 h 375"/>
              <a:gd name="p0x4" fmla="*/ 1392 w 1392"/>
              <a:gd name="p0y4" fmla="*/ 187 h 375"/>
              <a:gd name="p0x5" fmla="*/ 1392 w 1392"/>
              <a:gd name="p0y5" fmla="*/ 291 h 375"/>
              <a:gd name="p0x6" fmla="*/ 1308 w 1392"/>
              <a:gd name="p0y6" fmla="*/ 375 h 375"/>
              <a:gd name="p0x7" fmla="*/ 1205 w 1392"/>
              <a:gd name="p0y7" fmla="*/ 375 h 375"/>
              <a:gd name="p0x8" fmla="*/ 187 w 1392"/>
              <a:gd name="p0y8" fmla="*/ 375 h 375"/>
              <a:gd name="p0x9" fmla="*/ 83 w 1392"/>
              <a:gd name="p0y9" fmla="*/ 375 h 375"/>
              <a:gd name="p0x10" fmla="*/ 0 w 1392"/>
              <a:gd name="p0y10" fmla="*/ 291 h 375"/>
              <a:gd name="p0x11" fmla="*/ 0 w 1392"/>
              <a:gd name="p0y11" fmla="*/ 187 h 375"/>
              <a:gd name="p0x12" fmla="*/ 0 w 1392"/>
              <a:gd name="p0y12" fmla="*/ 83 h 375"/>
              <a:gd name="p0x13" fmla="*/ 83 w 1392"/>
              <a:gd name="p0y13" fmla="*/ 0 h 375"/>
              <a:gd name="p0x14" fmla="*/ 187 w 139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37"/>
            </p:custDataLst>
          </p:nvPr>
        </p:nvSpPr>
        <p:spPr>
          <a:xfrm>
            <a:off x="6846836" y="60302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安全排查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38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39"/>
            </p:custDataLst>
          </p:nvPr>
        </p:nvSpPr>
        <p:spPr>
          <a:xfrm>
            <a:off x="8340776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整改清单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0"/>
            </p:custDataLst>
          </p:nvPr>
        </p:nvSpPr>
        <p:spPr>
          <a:xfrm>
            <a:off x="8340725" y="255968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1"/>
            </p:custDataLst>
          </p:nvPr>
        </p:nvSpPr>
        <p:spPr>
          <a:xfrm>
            <a:off x="8531276" y="2440781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明确</a:t>
            </a:r>
            <a:r>
              <a:rPr sz="1500" b="1">
                <a:solidFill>
                  <a:schemeClr val="tx2"/>
                </a:solidFill>
                <a:cs typeface="+mn-lt"/>
              </a:rPr>
              <a:t>责任人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8340725" y="3538220"/>
            <a:ext cx="3041650" cy="618490"/>
            <a:chOff x="13135" y="5572"/>
            <a:chExt cx="4790" cy="974"/>
          </a:xfrm>
        </p:grpSpPr>
        <p:sp>
          <p:nvSpPr>
            <p:cNvPr id="52" name="任意多边形 51"/>
            <p:cNvSpPr/>
            <p:nvPr>
              <p:custDataLst>
                <p:tags r:id="rId42"/>
              </p:custDataLst>
            </p:nvPr>
          </p:nvSpPr>
          <p:spPr>
            <a:xfrm>
              <a:off x="13135" y="5572"/>
              <a:ext cx="4790" cy="975"/>
            </a:xfrm>
            <a:custGeom>
              <a:avLst/>
              <a:gdLst>
                <a:gd name="sw" fmla="*/ 1 w 4790"/>
                <a:gd name="sh" fmla="*/ 1 h 975"/>
                <a:gd name="mins" fmla="min sw sh"/>
                <a:gd name="dsw" fmla="+- 0 sw mins"/>
                <a:gd name="dsh" fmla="+- 0 sh mins"/>
                <a:gd name="p0x0" fmla="*/ 0 w 4790"/>
                <a:gd name="p0y0" fmla="*/ 0 h 975"/>
                <a:gd name="p0x1" fmla="*/ 4790 w 4790"/>
                <a:gd name="p0y1" fmla="*/ 0 h 975"/>
                <a:gd name="p0x2" fmla="*/ 4790 w 4790"/>
                <a:gd name="p0y2" fmla="*/ 975 h 975"/>
                <a:gd name="p0x3" fmla="*/ 0 w 4790"/>
                <a:gd name="p0y3" fmla="*/ 975 h 975"/>
                <a:gd name="p0x4" fmla="*/ 0 w 479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3"/>
              </p:custDataLst>
            </p:nvPr>
          </p:nvSpPr>
          <p:spPr>
            <a:xfrm>
              <a:off x="13135" y="5572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任意多边形 54"/>
          <p:cNvSpPr/>
          <p:nvPr>
            <p:custDataLst>
              <p:tags r:id="rId44"/>
            </p:custDataLst>
          </p:nvPr>
        </p:nvSpPr>
        <p:spPr>
          <a:xfrm>
            <a:off x="8340725" y="38049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45"/>
            </p:custDataLst>
          </p:nvPr>
        </p:nvSpPr>
        <p:spPr>
          <a:xfrm>
            <a:off x="8531276" y="3686175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时限</a:t>
            </a:r>
            <a:r>
              <a:rPr sz="1500">
                <a:solidFill>
                  <a:srgbClr val="2A4A5A"/>
                </a:solidFill>
                <a:cs typeface="+mn-lt"/>
              </a:rPr>
              <a:t>与</a:t>
            </a:r>
            <a:r>
              <a:rPr sz="1500" b="1">
                <a:solidFill>
                  <a:schemeClr val="tx2"/>
                </a:solidFill>
                <a:cs typeface="+mn-lt"/>
              </a:rPr>
              <a:t>验收标准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340725" y="4783455"/>
            <a:ext cx="3041650" cy="466090"/>
            <a:chOff x="13135" y="7533"/>
            <a:chExt cx="4790" cy="734"/>
          </a:xfrm>
        </p:grpSpPr>
        <p:sp>
          <p:nvSpPr>
            <p:cNvPr id="57" name="任意多边形 56"/>
            <p:cNvSpPr/>
            <p:nvPr>
              <p:custDataLst>
                <p:tags r:id="rId46"/>
              </p:custDataLst>
            </p:nvPr>
          </p:nvSpPr>
          <p:spPr>
            <a:xfrm>
              <a:off x="13135" y="7533"/>
              <a:ext cx="4790" cy="735"/>
            </a:xfrm>
            <a:custGeom>
              <a:avLst/>
              <a:gdLst>
                <a:gd name="sw" fmla="*/ 1 w 4790"/>
                <a:gd name="sh" fmla="*/ 1 h 735"/>
                <a:gd name="mins" fmla="min sw sh"/>
                <a:gd name="dsw" fmla="+- 0 sw mins"/>
                <a:gd name="dsh" fmla="+- 0 sh mins"/>
                <a:gd name="p0x0" fmla="*/ 0 w 4790"/>
                <a:gd name="p0y0" fmla="*/ 0 h 735"/>
                <a:gd name="p0x1" fmla="*/ 4790 w 4790"/>
                <a:gd name="p0y1" fmla="*/ 0 h 735"/>
                <a:gd name="p0x2" fmla="*/ 4790 w 4790"/>
                <a:gd name="p0y2" fmla="*/ 735 h 735"/>
                <a:gd name="p0x3" fmla="*/ 0 w 4790"/>
                <a:gd name="p0y3" fmla="*/ 735 h 735"/>
                <a:gd name="p0x4" fmla="*/ 0 w 479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47"/>
              </p:custDataLst>
            </p:nvPr>
          </p:nvSpPr>
          <p:spPr>
            <a:xfrm>
              <a:off x="13135" y="7533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0" name="任意多边形 59"/>
          <p:cNvSpPr/>
          <p:nvPr>
            <p:custDataLst>
              <p:tags r:id="rId48"/>
            </p:custDataLst>
          </p:nvPr>
        </p:nvSpPr>
        <p:spPr>
          <a:xfrm>
            <a:off x="8340725" y="505015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49"/>
            </p:custDataLst>
          </p:nvPr>
        </p:nvSpPr>
        <p:spPr>
          <a:xfrm>
            <a:off x="8531276" y="4931569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台账可追溯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2" name="任意多边形 61"/>
          <p:cNvSpPr/>
          <p:nvPr>
            <p:custDataLst>
              <p:tags r:id="rId50"/>
            </p:custDataLst>
          </p:nvPr>
        </p:nvSpPr>
        <p:spPr>
          <a:xfrm>
            <a:off x="10492740" y="5995670"/>
            <a:ext cx="884555" cy="238125"/>
          </a:xfrm>
          <a:custGeom>
            <a:avLst/>
            <a:gdLst>
              <a:gd name="sw" fmla="*/ 1 w 1392"/>
              <a:gd name="sh" fmla="*/ 1 h 375"/>
              <a:gd name="mins" fmla="min sw sh"/>
              <a:gd name="dsw" fmla="+- 0 sw mins"/>
              <a:gd name="dsh" fmla="+- 0 sh mins"/>
              <a:gd name="p0x0" fmla="*/ 187 w 1392"/>
              <a:gd name="p0y0" fmla="*/ 0 h 375"/>
              <a:gd name="p0x1" fmla="*/ 1205 w 1392"/>
              <a:gd name="p0y1" fmla="*/ 0 h 375"/>
              <a:gd name="p0x2" fmla="*/ 1308 w 1392"/>
              <a:gd name="p0y2" fmla="*/ 0 h 375"/>
              <a:gd name="p0x3" fmla="*/ 1392 w 1392"/>
              <a:gd name="p0y3" fmla="*/ 83 h 375"/>
              <a:gd name="p0x4" fmla="*/ 1392 w 1392"/>
              <a:gd name="p0y4" fmla="*/ 187 h 375"/>
              <a:gd name="p0x5" fmla="*/ 1392 w 1392"/>
              <a:gd name="p0y5" fmla="*/ 291 h 375"/>
              <a:gd name="p0x6" fmla="*/ 1308 w 1392"/>
              <a:gd name="p0y6" fmla="*/ 375 h 375"/>
              <a:gd name="p0x7" fmla="*/ 1205 w 1392"/>
              <a:gd name="p0y7" fmla="*/ 375 h 375"/>
              <a:gd name="p0x8" fmla="*/ 187 w 1392"/>
              <a:gd name="p0y8" fmla="*/ 375 h 375"/>
              <a:gd name="p0x9" fmla="*/ 83 w 1392"/>
              <a:gd name="p0y9" fmla="*/ 375 h 375"/>
              <a:gd name="p0x10" fmla="*/ 0 w 1392"/>
              <a:gd name="p0y10" fmla="*/ 291 h 375"/>
              <a:gd name="p0x11" fmla="*/ 0 w 1392"/>
              <a:gd name="p0y11" fmla="*/ 187 h 375"/>
              <a:gd name="p0x12" fmla="*/ 0 w 1392"/>
              <a:gd name="p0y12" fmla="*/ 83 h 375"/>
              <a:gd name="p0x13" fmla="*/ 83 w 1392"/>
              <a:gd name="p0y13" fmla="*/ 0 h 375"/>
              <a:gd name="p0x14" fmla="*/ 187 w 139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51"/>
            </p:custDataLst>
          </p:nvPr>
        </p:nvSpPr>
        <p:spPr>
          <a:xfrm>
            <a:off x="10612412" y="60302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闭环管理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以平台为中枢先行而后接硬件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809625" y="13760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1f65a45c-b4a4-11f1-9950-e666cc2d67ee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208" b="208"/>
          <a:stretch>
            <a:fillRect/>
          </a:stretch>
        </p:blipFill>
        <p:spPr>
          <a:xfrm>
            <a:off x="866775" y="1433195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90625" y="13268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实施顺序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809625" y="250126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000125" y="2382812"/>
            <a:ext cx="28511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先梳理运营管理流程、</a:t>
            </a:r>
            <a:r>
              <a:rPr sz="1500" b="1">
                <a:solidFill>
                  <a:schemeClr val="tx2"/>
                </a:solidFill>
                <a:cs typeface="+mn-lt"/>
              </a:rPr>
              <a:t>确定平台中枢</a:t>
            </a:r>
            <a:r>
              <a:rPr sz="1500">
                <a:solidFill>
                  <a:srgbClr val="2A4A5A"/>
                </a:solidFill>
                <a:cs typeface="+mn-lt"/>
              </a:rPr>
              <a:t>，再对接呼叫、门磁、床垫、定位等硬件设备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809625" y="4031615"/>
            <a:ext cx="3041650" cy="1228090"/>
            <a:chOff x="1275" y="6349"/>
            <a:chExt cx="4790" cy="1934"/>
          </a:xfrm>
        </p:grpSpPr>
        <p:sp>
          <p:nvSpPr>
            <p:cNvPr id="12" name="任意多边形 11"/>
            <p:cNvSpPr/>
            <p:nvPr>
              <p:custDataLst>
                <p:tags r:id="rId10"/>
              </p:custDataLst>
            </p:nvPr>
          </p:nvSpPr>
          <p:spPr>
            <a:xfrm>
              <a:off x="1275" y="6349"/>
              <a:ext cx="4790" cy="1935"/>
            </a:xfrm>
            <a:custGeom>
              <a:avLst/>
              <a:gdLst>
                <a:gd name="sw" fmla="*/ 1 w 4790"/>
                <a:gd name="sh" fmla="*/ 1 h 1935"/>
                <a:gd name="mins" fmla="min sw sh"/>
                <a:gd name="dsw" fmla="+- 0 sw mins"/>
                <a:gd name="dsh" fmla="+- 0 sh mins"/>
                <a:gd name="p0x0" fmla="*/ 0 w 4790"/>
                <a:gd name="p0y0" fmla="*/ 0 h 1935"/>
                <a:gd name="p0x1" fmla="*/ 4790 w 4790"/>
                <a:gd name="p0y1" fmla="*/ 0 h 1935"/>
                <a:gd name="p0x2" fmla="*/ 4790 w 4790"/>
                <a:gd name="p0y2" fmla="*/ 1935 h 1935"/>
                <a:gd name="p0x3" fmla="*/ 0 w 4790"/>
                <a:gd name="p0y3" fmla="*/ 1935 h 1935"/>
                <a:gd name="p0x4" fmla="*/ 0 w 4790"/>
                <a:gd name="p0y4" fmla="*/ 0 h 19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1"/>
              </p:custDataLst>
            </p:nvPr>
          </p:nvSpPr>
          <p:spPr>
            <a:xfrm>
              <a:off x="1275" y="6349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809625" y="42983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000125" y="4179837"/>
            <a:ext cx="26670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同一设备采集的数据进入同一套流程，先平台、后硬件，</a:t>
            </a:r>
            <a:r>
              <a:rPr sz="1500" b="1">
                <a:solidFill>
                  <a:schemeClr val="tx2"/>
                </a:solidFill>
                <a:cs typeface="+mn-lt"/>
              </a:rPr>
              <a:t>避免返工浪费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09625" y="5829300"/>
            <a:ext cx="3041650" cy="408940"/>
            <a:chOff x="1275" y="9180"/>
            <a:chExt cx="4790" cy="644"/>
          </a:xfrm>
        </p:grpSpPr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275" y="9180"/>
              <a:ext cx="4790" cy="645"/>
            </a:xfrm>
            <a:custGeom>
              <a:avLst/>
              <a:gdLst>
                <a:gd name="sw" fmla="*/ 1 w 4790"/>
                <a:gd name="sh" fmla="*/ 1 h 645"/>
                <a:gd name="mins" fmla="min sw sh"/>
                <a:gd name="dsw" fmla="+- 0 sw mins"/>
                <a:gd name="dsh" fmla="+- 0 sh mins"/>
                <a:gd name="p0x0" fmla="*/ 0 w 4790"/>
                <a:gd name="p0y0" fmla="*/ 0 h 645"/>
                <a:gd name="p0x1" fmla="*/ 4790 w 4790"/>
                <a:gd name="p0y1" fmla="*/ 0 h 645"/>
                <a:gd name="p0x2" fmla="*/ 4790 w 4790"/>
                <a:gd name="p0y2" fmla="*/ 645 h 645"/>
                <a:gd name="p0x3" fmla="*/ 0 w 4790"/>
                <a:gd name="p0y3" fmla="*/ 645 h 645"/>
                <a:gd name="p0x4" fmla="*/ 0 w 479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75" y="9180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814070" y="5995670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933450" y="6030278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D5E79"/>
                </a:solidFill>
                <a:cs typeface="+mn-lt"/>
              </a:rPr>
              <a:t>先平台后硬件</a:t>
            </a:r>
            <a:endParaRPr sz="1200">
              <a:solidFill>
                <a:srgbClr val="1D5E79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4575175" y="13760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6E3D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1f65a4d3-b4a4-11f1-9950-e666cc2d67ee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6" t="-208" r="16" b="208"/>
          <a:stretch>
            <a:fillRect/>
          </a:stretch>
        </p:blipFill>
        <p:spPr>
          <a:xfrm>
            <a:off x="4632325" y="143319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4956201" y="13268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数据闭环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4575175" y="22809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4765701" y="2162175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同一设备采集的数据进入</a:t>
            </a:r>
            <a:r>
              <a:rPr sz="1500" b="1">
                <a:solidFill>
                  <a:schemeClr val="tx2"/>
                </a:solidFill>
                <a:cs typeface="+mn-lt"/>
              </a:rPr>
              <a:t>同一套流程</a:t>
            </a:r>
            <a:r>
              <a:rPr sz="1500">
                <a:solidFill>
                  <a:srgbClr val="2A4A5A"/>
                </a:solidFill>
                <a:cs typeface="+mn-lt"/>
              </a:rPr>
              <a:t>，避免多套系统数据割裂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575175" y="3286125"/>
            <a:ext cx="3041650" cy="923290"/>
            <a:chOff x="7205" y="5175"/>
            <a:chExt cx="4790" cy="1454"/>
          </a:xfrm>
        </p:grpSpPr>
        <p:sp>
          <p:nvSpPr>
            <p:cNvPr id="31" name="任意多边形 30"/>
            <p:cNvSpPr/>
            <p:nvPr>
              <p:custDataLst>
                <p:tags r:id="rId26"/>
              </p:custDataLst>
            </p:nvPr>
          </p:nvSpPr>
          <p:spPr>
            <a:xfrm>
              <a:off x="7205" y="5175"/>
              <a:ext cx="4790" cy="1455"/>
            </a:xfrm>
            <a:custGeom>
              <a:avLst/>
              <a:gdLst>
                <a:gd name="sw" fmla="*/ 1 w 4790"/>
                <a:gd name="sh" fmla="*/ 1 h 1455"/>
                <a:gd name="mins" fmla="min sw sh"/>
                <a:gd name="dsw" fmla="+- 0 sw mins"/>
                <a:gd name="dsh" fmla="+- 0 sh mins"/>
                <a:gd name="p0x0" fmla="*/ 0 w 4790"/>
                <a:gd name="p0y0" fmla="*/ 0 h 1455"/>
                <a:gd name="p0x1" fmla="*/ 4790 w 4790"/>
                <a:gd name="p0y1" fmla="*/ 0 h 1455"/>
                <a:gd name="p0x2" fmla="*/ 4790 w 4790"/>
                <a:gd name="p0y2" fmla="*/ 1455 h 1455"/>
                <a:gd name="p0x3" fmla="*/ 0 w 4790"/>
                <a:gd name="p0y3" fmla="*/ 1455 h 1455"/>
                <a:gd name="p0x4" fmla="*/ 0 w 4790"/>
                <a:gd name="p0y4" fmla="*/ 0 h 1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7205" y="5175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4" name="任意多边形 33"/>
          <p:cNvSpPr/>
          <p:nvPr>
            <p:custDataLst>
              <p:tags r:id="rId28"/>
            </p:custDataLst>
          </p:nvPr>
        </p:nvSpPr>
        <p:spPr>
          <a:xfrm>
            <a:off x="4575175" y="35528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4765701" y="3433763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由</a:t>
            </a:r>
            <a:r>
              <a:rPr sz="1500" b="1">
                <a:solidFill>
                  <a:schemeClr val="tx2"/>
                </a:solidFill>
                <a:cs typeface="+mn-lt"/>
              </a:rPr>
              <a:t>工单驱动</a:t>
            </a:r>
            <a:r>
              <a:rPr sz="1500">
                <a:solidFill>
                  <a:srgbClr val="2A4A5A"/>
                </a:solidFill>
                <a:cs typeface="+mn-lt"/>
              </a:rPr>
              <a:t>护理员行动，确保任务及时响应与处理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4575175" y="4557395"/>
            <a:ext cx="3041650" cy="923290"/>
            <a:chOff x="7205" y="7177"/>
            <a:chExt cx="4790" cy="1454"/>
          </a:xfrm>
        </p:grpSpPr>
        <p:sp>
          <p:nvSpPr>
            <p:cNvPr id="36" name="任意多边形 35"/>
            <p:cNvSpPr/>
            <p:nvPr>
              <p:custDataLst>
                <p:tags r:id="rId30"/>
              </p:custDataLst>
            </p:nvPr>
          </p:nvSpPr>
          <p:spPr>
            <a:xfrm>
              <a:off x="7205" y="7177"/>
              <a:ext cx="4790" cy="1455"/>
            </a:xfrm>
            <a:custGeom>
              <a:avLst/>
              <a:gdLst>
                <a:gd name="sw" fmla="*/ 1 w 4790"/>
                <a:gd name="sh" fmla="*/ 1 h 1455"/>
                <a:gd name="mins" fmla="min sw sh"/>
                <a:gd name="dsw" fmla="+- 0 sw mins"/>
                <a:gd name="dsh" fmla="+- 0 sh mins"/>
                <a:gd name="p0x0" fmla="*/ 0 w 4790"/>
                <a:gd name="p0y0" fmla="*/ 0 h 1455"/>
                <a:gd name="p0x1" fmla="*/ 4790 w 4790"/>
                <a:gd name="p0y1" fmla="*/ 0 h 1455"/>
                <a:gd name="p0x2" fmla="*/ 4790 w 4790"/>
                <a:gd name="p0y2" fmla="*/ 1455 h 1455"/>
                <a:gd name="p0x3" fmla="*/ 0 w 4790"/>
                <a:gd name="p0y3" fmla="*/ 1455 h 1455"/>
                <a:gd name="p0x4" fmla="*/ 0 w 4790"/>
                <a:gd name="p0y4" fmla="*/ 0 h 1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1"/>
              </p:custDataLst>
            </p:nvPr>
          </p:nvSpPr>
          <p:spPr>
            <a:xfrm>
              <a:off x="7205" y="7177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任意多边形 38"/>
          <p:cNvSpPr/>
          <p:nvPr>
            <p:custDataLst>
              <p:tags r:id="rId32"/>
            </p:custDataLst>
          </p:nvPr>
        </p:nvSpPr>
        <p:spPr>
          <a:xfrm>
            <a:off x="4575175" y="48240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3"/>
            </p:custDataLst>
          </p:nvPr>
        </p:nvSpPr>
        <p:spPr>
          <a:xfrm>
            <a:off x="4765701" y="4705350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全过程形成</a:t>
            </a:r>
            <a:r>
              <a:rPr sz="1500" b="1">
                <a:solidFill>
                  <a:schemeClr val="tx2"/>
                </a:solidFill>
                <a:cs typeface="+mn-lt"/>
              </a:rPr>
              <a:t>闭环记录</a:t>
            </a:r>
            <a:r>
              <a:rPr sz="1500">
                <a:solidFill>
                  <a:srgbClr val="2A4A5A"/>
                </a:solidFill>
                <a:cs typeface="+mn-lt"/>
              </a:rPr>
              <a:t>，便于追溯与持续优化照护质量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575175" y="5829300"/>
            <a:ext cx="3041650" cy="408940"/>
            <a:chOff x="7205" y="9180"/>
            <a:chExt cx="4790" cy="644"/>
          </a:xfrm>
        </p:grpSpPr>
        <p:sp>
          <p:nvSpPr>
            <p:cNvPr id="41" name="任意多边形 40"/>
            <p:cNvSpPr/>
            <p:nvPr>
              <p:custDataLst>
                <p:tags r:id="rId34"/>
              </p:custDataLst>
            </p:nvPr>
          </p:nvSpPr>
          <p:spPr>
            <a:xfrm>
              <a:off x="7205" y="9180"/>
              <a:ext cx="4790" cy="645"/>
            </a:xfrm>
            <a:custGeom>
              <a:avLst/>
              <a:gdLst>
                <a:gd name="sw" fmla="*/ 1 w 4790"/>
                <a:gd name="sh" fmla="*/ 1 h 645"/>
                <a:gd name="mins" fmla="min sw sh"/>
                <a:gd name="dsw" fmla="+- 0 sw mins"/>
                <a:gd name="dsh" fmla="+- 0 sh mins"/>
                <a:gd name="p0x0" fmla="*/ 0 w 4790"/>
                <a:gd name="p0y0" fmla="*/ 0 h 645"/>
                <a:gd name="p0x1" fmla="*/ 4790 w 4790"/>
                <a:gd name="p0y1" fmla="*/ 0 h 645"/>
                <a:gd name="p0x2" fmla="*/ 4790 w 4790"/>
                <a:gd name="p0y2" fmla="*/ 645 h 645"/>
                <a:gd name="p0x3" fmla="*/ 0 w 4790"/>
                <a:gd name="p0y3" fmla="*/ 645 h 645"/>
                <a:gd name="p0x4" fmla="*/ 0 w 479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5"/>
              </p:custDataLst>
            </p:nvPr>
          </p:nvSpPr>
          <p:spPr>
            <a:xfrm>
              <a:off x="7205" y="9180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任意多边形 43"/>
          <p:cNvSpPr/>
          <p:nvPr>
            <p:custDataLst>
              <p:tags r:id="rId36"/>
            </p:custDataLst>
          </p:nvPr>
        </p:nvSpPr>
        <p:spPr>
          <a:xfrm>
            <a:off x="4579620" y="59956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5">
              <a:lumMod val="59751"/>
              <a:lumOff val="40249"/>
            </a:schemeClr>
          </a:solidFill>
          <a:ln w="9525" cmpd="sng">
            <a:solidFill>
              <a:schemeClr val="accent5">
                <a:lumMod val="59751"/>
                <a:lumOff val="4024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37"/>
            </p:custDataLst>
          </p:nvPr>
        </p:nvSpPr>
        <p:spPr>
          <a:xfrm>
            <a:off x="4699026" y="60302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8A4A2B"/>
                </a:solidFill>
                <a:cs typeface="+mn-lt"/>
              </a:rPr>
              <a:t>数据驱动</a:t>
            </a:r>
            <a:endParaRPr sz="1200">
              <a:solidFill>
                <a:srgbClr val="8A4A2B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38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39"/>
            </p:custDataLst>
          </p:nvPr>
        </p:nvSpPr>
        <p:spPr>
          <a:xfrm>
            <a:off x="8340725" y="13760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>
              <a:lumMod val="24573"/>
              <a:lumOff val="7542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1f65a6c0-b4a4-11f1-9950-e666cc2d67ee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33" t="-208" r="33" b="208"/>
          <a:stretch>
            <a:fillRect/>
          </a:stretch>
        </p:blipFill>
        <p:spPr>
          <a:xfrm>
            <a:off x="8397875" y="1433195"/>
            <a:ext cx="152400" cy="15240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43"/>
            </p:custDataLst>
          </p:nvPr>
        </p:nvSpPr>
        <p:spPr>
          <a:xfrm>
            <a:off x="8721776" y="132683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采购前实地核验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44"/>
            </p:custDataLst>
          </p:nvPr>
        </p:nvSpPr>
        <p:spPr>
          <a:xfrm>
            <a:off x="8340725" y="22047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45"/>
            </p:custDataLst>
          </p:nvPr>
        </p:nvSpPr>
        <p:spPr>
          <a:xfrm>
            <a:off x="8531276" y="2085975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检查</a:t>
            </a:r>
            <a:r>
              <a:rPr sz="1500" b="1">
                <a:solidFill>
                  <a:schemeClr val="tx2"/>
                </a:solidFill>
                <a:cs typeface="+mn-lt"/>
              </a:rPr>
              <a:t>楼栋网络覆盖与呼叫线路</a:t>
            </a:r>
            <a:r>
              <a:rPr sz="1500">
                <a:solidFill>
                  <a:srgbClr val="2A4A5A"/>
                </a:solidFill>
                <a:cs typeface="+mn-lt"/>
              </a:rPr>
              <a:t>，确保硬件部署基础条件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8340725" y="3133725"/>
            <a:ext cx="3041650" cy="923290"/>
            <a:chOff x="13135" y="4935"/>
            <a:chExt cx="4790" cy="1454"/>
          </a:xfrm>
        </p:grpSpPr>
        <p:sp>
          <p:nvSpPr>
            <p:cNvPr id="55" name="任意多边形 54"/>
            <p:cNvSpPr/>
            <p:nvPr>
              <p:custDataLst>
                <p:tags r:id="rId46"/>
              </p:custDataLst>
            </p:nvPr>
          </p:nvSpPr>
          <p:spPr>
            <a:xfrm>
              <a:off x="13135" y="4935"/>
              <a:ext cx="4790" cy="1455"/>
            </a:xfrm>
            <a:custGeom>
              <a:avLst/>
              <a:gdLst>
                <a:gd name="sw" fmla="*/ 1 w 4790"/>
                <a:gd name="sh" fmla="*/ 1 h 1455"/>
                <a:gd name="mins" fmla="min sw sh"/>
                <a:gd name="dsw" fmla="+- 0 sw mins"/>
                <a:gd name="dsh" fmla="+- 0 sh mins"/>
                <a:gd name="p0x0" fmla="*/ 0 w 4790"/>
                <a:gd name="p0y0" fmla="*/ 0 h 1455"/>
                <a:gd name="p0x1" fmla="*/ 4790 w 4790"/>
                <a:gd name="p0y1" fmla="*/ 0 h 1455"/>
                <a:gd name="p0x2" fmla="*/ 4790 w 4790"/>
                <a:gd name="p0y2" fmla="*/ 1455 h 1455"/>
                <a:gd name="p0x3" fmla="*/ 0 w 4790"/>
                <a:gd name="p0y3" fmla="*/ 1455 h 1455"/>
                <a:gd name="p0x4" fmla="*/ 0 w 4790"/>
                <a:gd name="p0y4" fmla="*/ 0 h 1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47"/>
              </p:custDataLst>
            </p:nvPr>
          </p:nvSpPr>
          <p:spPr>
            <a:xfrm>
              <a:off x="13135" y="4935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任意多边形 57"/>
          <p:cNvSpPr/>
          <p:nvPr>
            <p:custDataLst>
              <p:tags r:id="rId48"/>
            </p:custDataLst>
          </p:nvPr>
        </p:nvSpPr>
        <p:spPr>
          <a:xfrm>
            <a:off x="8340725" y="34004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49"/>
            </p:custDataLst>
          </p:nvPr>
        </p:nvSpPr>
        <p:spPr>
          <a:xfrm>
            <a:off x="8531276" y="3281363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明确</a:t>
            </a:r>
            <a:r>
              <a:rPr sz="1500" b="1">
                <a:solidFill>
                  <a:schemeClr val="tx2"/>
                </a:solidFill>
                <a:cs typeface="+mn-lt"/>
              </a:rPr>
              <a:t>多品牌设备数据接口统一协调方</a:t>
            </a:r>
            <a:r>
              <a:rPr sz="1500">
                <a:solidFill>
                  <a:srgbClr val="2A4A5A"/>
                </a:solidFill>
                <a:cs typeface="+mn-lt"/>
              </a:rPr>
              <a:t>，防止数据孤岛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340725" y="4328795"/>
            <a:ext cx="3041650" cy="1228090"/>
            <a:chOff x="13135" y="6817"/>
            <a:chExt cx="4790" cy="1934"/>
          </a:xfrm>
        </p:grpSpPr>
        <p:sp>
          <p:nvSpPr>
            <p:cNvPr id="60" name="任意多边形 59"/>
            <p:cNvSpPr/>
            <p:nvPr>
              <p:custDataLst>
                <p:tags r:id="rId50"/>
              </p:custDataLst>
            </p:nvPr>
          </p:nvSpPr>
          <p:spPr>
            <a:xfrm>
              <a:off x="13135" y="6817"/>
              <a:ext cx="4790" cy="1935"/>
            </a:xfrm>
            <a:custGeom>
              <a:avLst/>
              <a:gdLst>
                <a:gd name="sw" fmla="*/ 1 w 4790"/>
                <a:gd name="sh" fmla="*/ 1 h 1935"/>
                <a:gd name="mins" fmla="min sw sh"/>
                <a:gd name="dsw" fmla="+- 0 sw mins"/>
                <a:gd name="dsh" fmla="+- 0 sh mins"/>
                <a:gd name="p0x0" fmla="*/ 0 w 4790"/>
                <a:gd name="p0y0" fmla="*/ 0 h 1935"/>
                <a:gd name="p0x1" fmla="*/ 4790 w 4790"/>
                <a:gd name="p0y1" fmla="*/ 0 h 1935"/>
                <a:gd name="p0x2" fmla="*/ 4790 w 4790"/>
                <a:gd name="p0y2" fmla="*/ 1935 h 1935"/>
                <a:gd name="p0x3" fmla="*/ 0 w 4790"/>
                <a:gd name="p0y3" fmla="*/ 1935 h 1935"/>
                <a:gd name="p0x4" fmla="*/ 0 w 4790"/>
                <a:gd name="p0y4" fmla="*/ 0 h 19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1"/>
              </p:custDataLst>
            </p:nvPr>
          </p:nvSpPr>
          <p:spPr>
            <a:xfrm>
              <a:off x="13135" y="6817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3" name="任意多边形 62"/>
          <p:cNvSpPr/>
          <p:nvPr>
            <p:custDataLst>
              <p:tags r:id="rId52"/>
            </p:custDataLst>
          </p:nvPr>
        </p:nvSpPr>
        <p:spPr>
          <a:xfrm>
            <a:off x="8340725" y="45954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>
            <p:custDataLst>
              <p:tags r:id="rId53"/>
            </p:custDataLst>
          </p:nvPr>
        </p:nvSpPr>
        <p:spPr>
          <a:xfrm>
            <a:off x="8531276" y="4476750"/>
            <a:ext cx="28511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将</a:t>
            </a:r>
            <a:r>
              <a:rPr sz="1500" b="1">
                <a:solidFill>
                  <a:schemeClr val="tx2"/>
                </a:solidFill>
                <a:cs typeface="+mn-lt"/>
              </a:rPr>
              <a:t>远程维护、紧急故障处理、备份存储策略</a:t>
            </a:r>
            <a:r>
              <a:rPr sz="1500">
                <a:solidFill>
                  <a:srgbClr val="2A4A5A"/>
                </a:solidFill>
                <a:cs typeface="+mn-lt"/>
              </a:rPr>
              <a:t>写入合同，保障长效运营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8340725" y="5829300"/>
            <a:ext cx="3041650" cy="408940"/>
            <a:chOff x="13135" y="9180"/>
            <a:chExt cx="4790" cy="644"/>
          </a:xfrm>
        </p:grpSpPr>
        <p:sp>
          <p:nvSpPr>
            <p:cNvPr id="65" name="任意多边形 64"/>
            <p:cNvSpPr/>
            <p:nvPr>
              <p:custDataLst>
                <p:tags r:id="rId54"/>
              </p:custDataLst>
            </p:nvPr>
          </p:nvSpPr>
          <p:spPr>
            <a:xfrm>
              <a:off x="13135" y="9180"/>
              <a:ext cx="4790" cy="645"/>
            </a:xfrm>
            <a:custGeom>
              <a:avLst/>
              <a:gdLst>
                <a:gd name="sw" fmla="*/ 1 w 4790"/>
                <a:gd name="sh" fmla="*/ 1 h 645"/>
                <a:gd name="mins" fmla="min sw sh"/>
                <a:gd name="dsw" fmla="+- 0 sw mins"/>
                <a:gd name="dsh" fmla="+- 0 sh mins"/>
                <a:gd name="p0x0" fmla="*/ 0 w 4790"/>
                <a:gd name="p0y0" fmla="*/ 0 h 645"/>
                <a:gd name="p0x1" fmla="*/ 4790 w 4790"/>
                <a:gd name="p0y1" fmla="*/ 0 h 645"/>
                <a:gd name="p0x2" fmla="*/ 4790 w 4790"/>
                <a:gd name="p0y2" fmla="*/ 645 h 645"/>
                <a:gd name="p0x3" fmla="*/ 0 w 4790"/>
                <a:gd name="p0y3" fmla="*/ 645 h 645"/>
                <a:gd name="p0x4" fmla="*/ 0 w 479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55"/>
              </p:custDataLst>
            </p:nvPr>
          </p:nvSpPr>
          <p:spPr>
            <a:xfrm>
              <a:off x="13135" y="9180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8" name="任意多边形 67"/>
          <p:cNvSpPr/>
          <p:nvPr>
            <p:custDataLst>
              <p:tags r:id="rId56"/>
            </p:custDataLst>
          </p:nvPr>
        </p:nvSpPr>
        <p:spPr>
          <a:xfrm>
            <a:off x="8345170" y="59956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5674"/>
              <a:lumOff val="84326"/>
            </a:schemeClr>
          </a:solidFill>
          <a:ln w="9525" cmpd="sng">
            <a:solidFill>
              <a:schemeClr val="accent2">
                <a:lumMod val="15674"/>
                <a:lumOff val="8432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>
            <p:custDataLst>
              <p:tags r:id="rId57"/>
            </p:custDataLst>
          </p:nvPr>
        </p:nvSpPr>
        <p:spPr>
          <a:xfrm>
            <a:off x="8464601" y="60302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8A5A45"/>
                </a:solidFill>
                <a:cs typeface="+mn-lt"/>
              </a:rPr>
              <a:t>风险前置</a:t>
            </a:r>
            <a:endParaRPr sz="1200">
              <a:solidFill>
                <a:srgbClr val="8A5A45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构建数据到服务的处置闭环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09625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工单流转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809625" y="28016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000125" y="2682850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紧急呼叫从报警触发、派单到护理员抵达，流程完整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09625" y="4326890"/>
            <a:ext cx="3041650" cy="618490"/>
            <a:chOff x="1275" y="6814"/>
            <a:chExt cx="4790" cy="974"/>
          </a:xfrm>
        </p:grpSpPr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275" y="6814"/>
              <a:ext cx="4790" cy="975"/>
            </a:xfrm>
            <a:custGeom>
              <a:avLst/>
              <a:gdLst>
                <a:gd name="sw" fmla="*/ 1 w 4790"/>
                <a:gd name="sh" fmla="*/ 1 h 975"/>
                <a:gd name="mins" fmla="min sw sh"/>
                <a:gd name="dsw" fmla="+- 0 sw mins"/>
                <a:gd name="dsh" fmla="+- 0 sh mins"/>
                <a:gd name="p0x0" fmla="*/ 0 w 4790"/>
                <a:gd name="p0y0" fmla="*/ 0 h 975"/>
                <a:gd name="p0x1" fmla="*/ 4790 w 4790"/>
                <a:gd name="p0y1" fmla="*/ 0 h 975"/>
                <a:gd name="p0x2" fmla="*/ 4790 w 4790"/>
                <a:gd name="p0y2" fmla="*/ 975 h 975"/>
                <a:gd name="p0x3" fmla="*/ 0 w 4790"/>
                <a:gd name="p0y3" fmla="*/ 975 h 975"/>
                <a:gd name="p0x4" fmla="*/ 0 w 479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275" y="6814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809625" y="45935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000125" y="4475112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时间链路</a:t>
            </a:r>
            <a:r>
              <a:rPr sz="1500" b="1">
                <a:solidFill>
                  <a:schemeClr val="tx2"/>
                </a:solidFill>
                <a:cs typeface="+mn-lt"/>
              </a:rPr>
              <a:t>清晰可查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9625" y="5814695"/>
            <a:ext cx="3041650" cy="424180"/>
            <a:chOff x="1275" y="9157"/>
            <a:chExt cx="4790" cy="668"/>
          </a:xfrm>
        </p:grpSpPr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1275" y="9157"/>
              <a:ext cx="4790" cy="668"/>
            </a:xfrm>
            <a:custGeom>
              <a:avLst/>
              <a:gdLst>
                <a:gd name="sw" fmla="*/ 1 w 4790"/>
                <a:gd name="sh" fmla="*/ 1 h 667"/>
                <a:gd name="mins" fmla="min sw sh"/>
                <a:gd name="dsw" fmla="+- 0 sw mins"/>
                <a:gd name="dsh" fmla="+- 0 sh mins"/>
                <a:gd name="p0x0" fmla="*/ 0 w 4790"/>
                <a:gd name="p0y0" fmla="*/ 0 h 667"/>
                <a:gd name="p0x1" fmla="*/ 4790 w 4790"/>
                <a:gd name="p0y1" fmla="*/ 0 h 667"/>
                <a:gd name="p0x2" fmla="*/ 4790 w 4790"/>
                <a:gd name="p0y2" fmla="*/ 667 h 667"/>
                <a:gd name="p0x3" fmla="*/ 0 w 4790"/>
                <a:gd name="p0y3" fmla="*/ 667 h 667"/>
                <a:gd name="p0x4" fmla="*/ 0 w 4790"/>
                <a:gd name="p0y4" fmla="*/ 0 h 66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275" y="9157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814070" y="5995670"/>
            <a:ext cx="808355" cy="238125"/>
          </a:xfrm>
          <a:custGeom>
            <a:avLst/>
            <a:gdLst>
              <a:gd name="sw" fmla="*/ 1 w 1272"/>
              <a:gd name="sh" fmla="*/ 1 h 375"/>
              <a:gd name="mins" fmla="min sw sh"/>
              <a:gd name="dsw" fmla="+- 0 sw mins"/>
              <a:gd name="dsh" fmla="+- 0 sh mins"/>
              <a:gd name="p0x0" fmla="*/ 187 w 1272"/>
              <a:gd name="p0y0" fmla="*/ 0 h 375"/>
              <a:gd name="p0x1" fmla="*/ 1085 w 1272"/>
              <a:gd name="p0y1" fmla="*/ 0 h 375"/>
              <a:gd name="p0x2" fmla="*/ 1188 w 1272"/>
              <a:gd name="p0y2" fmla="*/ 0 h 375"/>
              <a:gd name="p0x3" fmla="*/ 1272 w 1272"/>
              <a:gd name="p0y3" fmla="*/ 83 h 375"/>
              <a:gd name="p0x4" fmla="*/ 1272 w 1272"/>
              <a:gd name="p0y4" fmla="*/ 187 h 375"/>
              <a:gd name="p0x5" fmla="*/ 1272 w 1272"/>
              <a:gd name="p0y5" fmla="*/ 291 h 375"/>
              <a:gd name="p0x6" fmla="*/ 1188 w 1272"/>
              <a:gd name="p0y6" fmla="*/ 375 h 375"/>
              <a:gd name="p0x7" fmla="*/ 1085 w 1272"/>
              <a:gd name="p0y7" fmla="*/ 375 h 375"/>
              <a:gd name="p0x8" fmla="*/ 187 w 1272"/>
              <a:gd name="p0y8" fmla="*/ 375 h 375"/>
              <a:gd name="p0x9" fmla="*/ 83 w 1272"/>
              <a:gd name="p0y9" fmla="*/ 375 h 375"/>
              <a:gd name="p0x10" fmla="*/ 0 w 1272"/>
              <a:gd name="p0y10" fmla="*/ 291 h 375"/>
              <a:gd name="p0x11" fmla="*/ 0 w 1272"/>
              <a:gd name="p0y11" fmla="*/ 187 h 375"/>
              <a:gd name="p0x12" fmla="*/ 0 w 1272"/>
              <a:gd name="p0y12" fmla="*/ 83 h 375"/>
              <a:gd name="p0x13" fmla="*/ 83 w 1272"/>
              <a:gd name="p0y13" fmla="*/ 0 h 375"/>
              <a:gd name="p0x14" fmla="*/ 187 w 127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895350" y="60302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链路可查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4575201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就近派单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6"/>
            </p:custDataLst>
          </p:nvPr>
        </p:nvSpPr>
        <p:spPr>
          <a:xfrm>
            <a:off x="4575175" y="354520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4765701" y="3426619"/>
            <a:ext cx="2667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通过院内定位实现服务人员</a:t>
            </a:r>
            <a:r>
              <a:rPr sz="1500" b="1">
                <a:solidFill>
                  <a:schemeClr val="tx2"/>
                </a:solidFill>
                <a:cs typeface="+mn-lt"/>
              </a:rPr>
              <a:t>就近调度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575175" y="5814695"/>
            <a:ext cx="3041650" cy="424180"/>
            <a:chOff x="7205" y="9157"/>
            <a:chExt cx="4790" cy="668"/>
          </a:xfrm>
        </p:grpSpPr>
        <p:sp>
          <p:nvSpPr>
            <p:cNvPr id="23" name="任意多边形 22"/>
            <p:cNvSpPr/>
            <p:nvPr>
              <p:custDataLst>
                <p:tags r:id="rId18"/>
              </p:custDataLst>
            </p:nvPr>
          </p:nvSpPr>
          <p:spPr>
            <a:xfrm>
              <a:off x="7205" y="9157"/>
              <a:ext cx="4790" cy="668"/>
            </a:xfrm>
            <a:custGeom>
              <a:avLst/>
              <a:gdLst>
                <a:gd name="sw" fmla="*/ 1 w 4790"/>
                <a:gd name="sh" fmla="*/ 1 h 667"/>
                <a:gd name="mins" fmla="min sw sh"/>
                <a:gd name="dsw" fmla="+- 0 sw mins"/>
                <a:gd name="dsh" fmla="+- 0 sh mins"/>
                <a:gd name="p0x0" fmla="*/ 0 w 4790"/>
                <a:gd name="p0y0" fmla="*/ 0 h 667"/>
                <a:gd name="p0x1" fmla="*/ 4790 w 4790"/>
                <a:gd name="p0y1" fmla="*/ 0 h 667"/>
                <a:gd name="p0x2" fmla="*/ 4790 w 4790"/>
                <a:gd name="p0y2" fmla="*/ 667 h 667"/>
                <a:gd name="p0x3" fmla="*/ 0 w 4790"/>
                <a:gd name="p0y3" fmla="*/ 667 h 667"/>
                <a:gd name="p0x4" fmla="*/ 0 w 4790"/>
                <a:gd name="p0y4" fmla="*/ 0 h 66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19"/>
              </p:custDataLst>
            </p:nvPr>
          </p:nvSpPr>
          <p:spPr>
            <a:xfrm>
              <a:off x="7205" y="9157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4579620" y="5995670"/>
            <a:ext cx="808355" cy="238125"/>
          </a:xfrm>
          <a:custGeom>
            <a:avLst/>
            <a:gdLst>
              <a:gd name="sw" fmla="*/ 1 w 1272"/>
              <a:gd name="sh" fmla="*/ 1 h 375"/>
              <a:gd name="mins" fmla="min sw sh"/>
              <a:gd name="dsw" fmla="+- 0 sw mins"/>
              <a:gd name="dsh" fmla="+- 0 sh mins"/>
              <a:gd name="p0x0" fmla="*/ 187 w 1272"/>
              <a:gd name="p0y0" fmla="*/ 0 h 375"/>
              <a:gd name="p0x1" fmla="*/ 1085 w 1272"/>
              <a:gd name="p0y1" fmla="*/ 0 h 375"/>
              <a:gd name="p0x2" fmla="*/ 1188 w 1272"/>
              <a:gd name="p0y2" fmla="*/ 0 h 375"/>
              <a:gd name="p0x3" fmla="*/ 1272 w 1272"/>
              <a:gd name="p0y3" fmla="*/ 83 h 375"/>
              <a:gd name="p0x4" fmla="*/ 1272 w 1272"/>
              <a:gd name="p0y4" fmla="*/ 187 h 375"/>
              <a:gd name="p0x5" fmla="*/ 1272 w 1272"/>
              <a:gd name="p0y5" fmla="*/ 291 h 375"/>
              <a:gd name="p0x6" fmla="*/ 1188 w 1272"/>
              <a:gd name="p0y6" fmla="*/ 375 h 375"/>
              <a:gd name="p0x7" fmla="*/ 1085 w 1272"/>
              <a:gd name="p0y7" fmla="*/ 375 h 375"/>
              <a:gd name="p0x8" fmla="*/ 187 w 1272"/>
              <a:gd name="p0y8" fmla="*/ 375 h 375"/>
              <a:gd name="p0x9" fmla="*/ 83 w 1272"/>
              <a:gd name="p0y9" fmla="*/ 375 h 375"/>
              <a:gd name="p0x10" fmla="*/ 0 w 1272"/>
              <a:gd name="p0y10" fmla="*/ 291 h 375"/>
              <a:gd name="p0x11" fmla="*/ 0 w 1272"/>
              <a:gd name="p0y11" fmla="*/ 187 h 375"/>
              <a:gd name="p0x12" fmla="*/ 0 w 1272"/>
              <a:gd name="p0y12" fmla="*/ 83 h 375"/>
              <a:gd name="p0x13" fmla="*/ 83 w 1272"/>
              <a:gd name="p0y13" fmla="*/ 0 h 375"/>
              <a:gd name="p0x14" fmla="*/ 187 w 127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4660926" y="60302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定位调度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2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8340776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过程追溯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8340725" y="28016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8531276" y="2682850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打卡、服务记录、家属端同步的数据链路完整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40725" y="4326890"/>
            <a:ext cx="3041650" cy="618490"/>
            <a:chOff x="13135" y="6814"/>
            <a:chExt cx="4790" cy="974"/>
          </a:xfrm>
        </p:grpSpPr>
        <p:sp>
          <p:nvSpPr>
            <p:cNvPr id="33" name="任意多边形 32"/>
            <p:cNvSpPr/>
            <p:nvPr>
              <p:custDataLst>
                <p:tags r:id="rId26"/>
              </p:custDataLst>
            </p:nvPr>
          </p:nvSpPr>
          <p:spPr>
            <a:xfrm>
              <a:off x="13135" y="6814"/>
              <a:ext cx="4790" cy="975"/>
            </a:xfrm>
            <a:custGeom>
              <a:avLst/>
              <a:gdLst>
                <a:gd name="sw" fmla="*/ 1 w 4790"/>
                <a:gd name="sh" fmla="*/ 1 h 975"/>
                <a:gd name="mins" fmla="min sw sh"/>
                <a:gd name="dsw" fmla="+- 0 sw mins"/>
                <a:gd name="dsh" fmla="+- 0 sh mins"/>
                <a:gd name="p0x0" fmla="*/ 0 w 4790"/>
                <a:gd name="p0y0" fmla="*/ 0 h 975"/>
                <a:gd name="p0x1" fmla="*/ 4790 w 4790"/>
                <a:gd name="p0y1" fmla="*/ 0 h 975"/>
                <a:gd name="p0x2" fmla="*/ 4790 w 4790"/>
                <a:gd name="p0y2" fmla="*/ 975 h 975"/>
                <a:gd name="p0x3" fmla="*/ 0 w 4790"/>
                <a:gd name="p0y3" fmla="*/ 975 h 975"/>
                <a:gd name="p0x4" fmla="*/ 0 w 479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7"/>
              </p:custDataLst>
            </p:nvPr>
          </p:nvSpPr>
          <p:spPr>
            <a:xfrm>
              <a:off x="13135" y="6814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28"/>
            </p:custDataLst>
          </p:nvPr>
        </p:nvSpPr>
        <p:spPr>
          <a:xfrm>
            <a:off x="8340725" y="45935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29"/>
            </p:custDataLst>
          </p:nvPr>
        </p:nvSpPr>
        <p:spPr>
          <a:xfrm>
            <a:off x="8531276" y="4475112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4A5A"/>
                </a:solidFill>
                <a:cs typeface="+mn-lt"/>
              </a:rPr>
              <a:t>数据链路</a:t>
            </a:r>
            <a:r>
              <a:rPr sz="1500" b="1">
                <a:solidFill>
                  <a:schemeClr val="tx2"/>
                </a:solidFill>
                <a:cs typeface="+mn-lt"/>
              </a:rPr>
              <a:t>完整可查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340725" y="5814695"/>
            <a:ext cx="3041650" cy="424180"/>
            <a:chOff x="13135" y="9157"/>
            <a:chExt cx="4790" cy="668"/>
          </a:xfrm>
        </p:grpSpPr>
        <p:sp>
          <p:nvSpPr>
            <p:cNvPr id="38" name="任意多边形 37"/>
            <p:cNvSpPr/>
            <p:nvPr>
              <p:custDataLst>
                <p:tags r:id="rId30"/>
              </p:custDataLst>
            </p:nvPr>
          </p:nvSpPr>
          <p:spPr>
            <a:xfrm>
              <a:off x="13135" y="9157"/>
              <a:ext cx="4790" cy="668"/>
            </a:xfrm>
            <a:custGeom>
              <a:avLst/>
              <a:gdLst>
                <a:gd name="sw" fmla="*/ 1 w 4790"/>
                <a:gd name="sh" fmla="*/ 1 h 667"/>
                <a:gd name="mins" fmla="min sw sh"/>
                <a:gd name="dsw" fmla="+- 0 sw mins"/>
                <a:gd name="dsh" fmla="+- 0 sh mins"/>
                <a:gd name="p0x0" fmla="*/ 0 w 4790"/>
                <a:gd name="p0y0" fmla="*/ 0 h 667"/>
                <a:gd name="p0x1" fmla="*/ 4790 w 4790"/>
                <a:gd name="p0y1" fmla="*/ 0 h 667"/>
                <a:gd name="p0x2" fmla="*/ 4790 w 4790"/>
                <a:gd name="p0y2" fmla="*/ 667 h 667"/>
                <a:gd name="p0x3" fmla="*/ 0 w 4790"/>
                <a:gd name="p0y3" fmla="*/ 667 h 667"/>
                <a:gd name="p0x4" fmla="*/ 0 w 4790"/>
                <a:gd name="p0y4" fmla="*/ 0 h 66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1"/>
              </p:custDataLst>
            </p:nvPr>
          </p:nvSpPr>
          <p:spPr>
            <a:xfrm>
              <a:off x="13135" y="9157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0 w 4790"/>
                <a:gd name="p0y0" fmla="*/ 0 h 15"/>
                <a:gd name="p0x1" fmla="*/ 4790 w 4790"/>
                <a:gd name="p0y1" fmla="*/ 0 h 15"/>
                <a:gd name="p0x2" fmla="*/ 4790 w 4790"/>
                <a:gd name="p0y2" fmla="*/ 15 h 15"/>
                <a:gd name="p0x3" fmla="*/ 0 w 4790"/>
                <a:gd name="p0y3" fmla="*/ 15 h 15"/>
                <a:gd name="p0x4" fmla="*/ 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32"/>
            </p:custDataLst>
          </p:nvPr>
        </p:nvSpPr>
        <p:spPr>
          <a:xfrm>
            <a:off x="8345170" y="5995670"/>
            <a:ext cx="808355" cy="238125"/>
          </a:xfrm>
          <a:custGeom>
            <a:avLst/>
            <a:gdLst>
              <a:gd name="sw" fmla="*/ 1 w 1272"/>
              <a:gd name="sh" fmla="*/ 1 h 375"/>
              <a:gd name="mins" fmla="min sw sh"/>
              <a:gd name="dsw" fmla="+- 0 sw mins"/>
              <a:gd name="dsh" fmla="+- 0 sh mins"/>
              <a:gd name="p0x0" fmla="*/ 187 w 1272"/>
              <a:gd name="p0y0" fmla="*/ 0 h 375"/>
              <a:gd name="p0x1" fmla="*/ 1085 w 1272"/>
              <a:gd name="p0y1" fmla="*/ 0 h 375"/>
              <a:gd name="p0x2" fmla="*/ 1188 w 1272"/>
              <a:gd name="p0y2" fmla="*/ 0 h 375"/>
              <a:gd name="p0x3" fmla="*/ 1272 w 1272"/>
              <a:gd name="p0y3" fmla="*/ 83 h 375"/>
              <a:gd name="p0x4" fmla="*/ 1272 w 1272"/>
              <a:gd name="p0y4" fmla="*/ 187 h 375"/>
              <a:gd name="p0x5" fmla="*/ 1272 w 1272"/>
              <a:gd name="p0y5" fmla="*/ 291 h 375"/>
              <a:gd name="p0x6" fmla="*/ 1188 w 1272"/>
              <a:gd name="p0y6" fmla="*/ 375 h 375"/>
              <a:gd name="p0x7" fmla="*/ 1085 w 1272"/>
              <a:gd name="p0y7" fmla="*/ 375 h 375"/>
              <a:gd name="p0x8" fmla="*/ 187 w 1272"/>
              <a:gd name="p0y8" fmla="*/ 375 h 375"/>
              <a:gd name="p0x9" fmla="*/ 83 w 1272"/>
              <a:gd name="p0y9" fmla="*/ 375 h 375"/>
              <a:gd name="p0x10" fmla="*/ 0 w 1272"/>
              <a:gd name="p0y10" fmla="*/ 291 h 375"/>
              <a:gd name="p0x11" fmla="*/ 0 w 1272"/>
              <a:gd name="p0y11" fmla="*/ 187 h 375"/>
              <a:gd name="p0x12" fmla="*/ 0 w 1272"/>
              <a:gd name="p0y12" fmla="*/ 83 h 375"/>
              <a:gd name="p0x13" fmla="*/ 83 w 1272"/>
              <a:gd name="p0y13" fmla="*/ 0 h 375"/>
              <a:gd name="p0x14" fmla="*/ 187 w 127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3"/>
            </p:custDataLst>
          </p:nvPr>
        </p:nvSpPr>
        <p:spPr>
          <a:xfrm>
            <a:off x="8426501" y="60302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全程留痕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建立长期运维与数据治理机制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21d9b12e-b4a4-11f1-bfc2-4260ea1a6739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228725" y="1293495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数据治理先行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771525" y="1762125"/>
            <a:ext cx="3117850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21069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62025" y="1988344"/>
            <a:ext cx="29273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老人档案去重</a:t>
            </a:r>
            <a:r>
              <a:rPr sz="1500">
                <a:solidFill>
                  <a:srgbClr val="2A4A5A"/>
                </a:solidFill>
                <a:cs typeface="+mn-lt"/>
              </a:rPr>
              <a:t>，确保每位老人信息唯一、可追溯，避免重复建档导致的数据混乱。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71525" y="3261995"/>
            <a:ext cx="3117850" cy="1151890"/>
            <a:chOff x="1215" y="5137"/>
            <a:chExt cx="4910" cy="1814"/>
          </a:xfrm>
        </p:grpSpPr>
        <p:sp>
          <p:nvSpPr>
            <p:cNvPr id="13" name="任意多边形 12"/>
            <p:cNvSpPr/>
            <p:nvPr>
              <p:custDataLst>
                <p:tags r:id="rId11"/>
              </p:custDataLst>
            </p:nvPr>
          </p:nvSpPr>
          <p:spPr>
            <a:xfrm>
              <a:off x="1215" y="5137"/>
              <a:ext cx="4910" cy="1815"/>
            </a:xfrm>
            <a:custGeom>
              <a:avLst/>
              <a:gdLst>
                <a:gd name="sw" fmla="*/ 1 w 4910"/>
                <a:gd name="sh" fmla="*/ 1 h 1815"/>
                <a:gd name="mins" fmla="min sw sh"/>
                <a:gd name="dsw" fmla="+- 0 sw mins"/>
                <a:gd name="dsh" fmla="+- 0 sh mins"/>
                <a:gd name="p0x0" fmla="*/ 0 w 4910"/>
                <a:gd name="p0y0" fmla="*/ 0 h 1815"/>
                <a:gd name="p0x1" fmla="*/ 4910 w 4910"/>
                <a:gd name="p0y1" fmla="*/ 0 h 1815"/>
                <a:gd name="p0x2" fmla="*/ 4910 w 4910"/>
                <a:gd name="p0y2" fmla="*/ 1815 h 1815"/>
                <a:gd name="p0x3" fmla="*/ 0 w 4910"/>
                <a:gd name="p0y3" fmla="*/ 1815 h 1815"/>
                <a:gd name="p0x4" fmla="*/ 0 w 4910"/>
                <a:gd name="p0y4" fmla="*/ 0 h 18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>
            <a:xfrm>
              <a:off x="1215" y="5137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1525" y="34905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962025" y="3371850"/>
            <a:ext cx="29273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护理项名称统一</a:t>
            </a:r>
            <a:r>
              <a:rPr sz="1500">
                <a:solidFill>
                  <a:srgbClr val="2A4A5A"/>
                </a:solidFill>
                <a:cs typeface="+mn-lt"/>
              </a:rPr>
              <a:t>，消除口径差异，让护理记录、评估结果与费用结算在同一标准下对齐。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771525" y="4645660"/>
            <a:ext cx="3117850" cy="1037590"/>
            <a:chOff x="1215" y="7316"/>
            <a:chExt cx="4910" cy="1634"/>
          </a:xfrm>
        </p:grpSpPr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15" y="7316"/>
              <a:ext cx="4910" cy="1635"/>
            </a:xfrm>
            <a:custGeom>
              <a:avLst/>
              <a:gdLst>
                <a:gd name="sw" fmla="*/ 1 w 4910"/>
                <a:gd name="sh" fmla="*/ 1 h 1635"/>
                <a:gd name="mins" fmla="min sw sh"/>
                <a:gd name="dsw" fmla="+- 0 sw mins"/>
                <a:gd name="dsh" fmla="+- 0 sh mins"/>
                <a:gd name="p0x0" fmla="*/ 0 w 4910"/>
                <a:gd name="p0y0" fmla="*/ 0 h 1635"/>
                <a:gd name="p0x1" fmla="*/ 4910 w 4910"/>
                <a:gd name="p0y1" fmla="*/ 0 h 1635"/>
                <a:gd name="p0x2" fmla="*/ 4910 w 4910"/>
                <a:gd name="p0y2" fmla="*/ 1635 h 1635"/>
                <a:gd name="p0x3" fmla="*/ 0 w 4910"/>
                <a:gd name="p0y3" fmla="*/ 1635 h 1635"/>
                <a:gd name="p0x4" fmla="*/ 0 w 4910"/>
                <a:gd name="p0y4" fmla="*/ 0 h 16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215" y="7316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771525" y="487426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962025" y="4755356"/>
            <a:ext cx="29273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费用项规范</a:t>
            </a:r>
            <a:r>
              <a:rPr sz="1500">
                <a:solidFill>
                  <a:srgbClr val="2A4A5A"/>
                </a:solidFill>
                <a:cs typeface="+mn-lt"/>
              </a:rPr>
              <a:t>，统一收费名目与计费规则，否则统计报表失真，影响运营决策。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2999740" y="6033770"/>
            <a:ext cx="884555" cy="238125"/>
          </a:xfrm>
          <a:custGeom>
            <a:avLst/>
            <a:gdLst>
              <a:gd name="sw" fmla="*/ 1 w 1392"/>
              <a:gd name="sh" fmla="*/ 1 h 375"/>
              <a:gd name="mins" fmla="min sw sh"/>
              <a:gd name="dsw" fmla="+- 0 sw mins"/>
              <a:gd name="dsh" fmla="+- 0 sh mins"/>
              <a:gd name="p0x0" fmla="*/ 187 w 1392"/>
              <a:gd name="p0y0" fmla="*/ 0 h 375"/>
              <a:gd name="p0x1" fmla="*/ 1205 w 1392"/>
              <a:gd name="p0y1" fmla="*/ 0 h 375"/>
              <a:gd name="p0x2" fmla="*/ 1308 w 1392"/>
              <a:gd name="p0y2" fmla="*/ 0 h 375"/>
              <a:gd name="p0x3" fmla="*/ 1392 w 1392"/>
              <a:gd name="p0y3" fmla="*/ 83 h 375"/>
              <a:gd name="p0x4" fmla="*/ 1392 w 1392"/>
              <a:gd name="p0y4" fmla="*/ 187 h 375"/>
              <a:gd name="p0x5" fmla="*/ 1392 w 1392"/>
              <a:gd name="p0y5" fmla="*/ 291 h 375"/>
              <a:gd name="p0x6" fmla="*/ 1308 w 1392"/>
              <a:gd name="p0y6" fmla="*/ 375 h 375"/>
              <a:gd name="p0x7" fmla="*/ 1205 w 1392"/>
              <a:gd name="p0y7" fmla="*/ 375 h 375"/>
              <a:gd name="p0x8" fmla="*/ 187 w 1392"/>
              <a:gd name="p0y8" fmla="*/ 375 h 375"/>
              <a:gd name="p0x9" fmla="*/ 83 w 1392"/>
              <a:gd name="p0y9" fmla="*/ 375 h 375"/>
              <a:gd name="p0x10" fmla="*/ 0 w 1392"/>
              <a:gd name="p0y10" fmla="*/ 291 h 375"/>
              <a:gd name="p0x11" fmla="*/ 0 w 1392"/>
              <a:gd name="p0y11" fmla="*/ 187 h 375"/>
              <a:gd name="p0x12" fmla="*/ 0 w 1392"/>
              <a:gd name="p0y12" fmla="*/ 83 h 375"/>
              <a:gd name="p0x13" fmla="*/ 83 w 1392"/>
              <a:gd name="p0y13" fmla="*/ 0 h 375"/>
              <a:gd name="p0x14" fmla="*/ 187 w 139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3119361" y="60683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基础先行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453707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21d9b1d5-b4a4-11f1-bfc2-4260ea1a6739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12" r="12"/>
          <a:stretch>
            <a:fillRect/>
          </a:stretch>
        </p:blipFill>
        <p:spPr>
          <a:xfrm>
            <a:off x="4603750" y="1371600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4994301" y="12934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专人对接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2" name="矩形 31"/>
          <p:cNvSpPr/>
          <p:nvPr>
            <p:custDataLst>
              <p:tags r:id="rId27"/>
            </p:custDataLst>
          </p:nvPr>
        </p:nvSpPr>
        <p:spPr>
          <a:xfrm>
            <a:off x="4537075" y="1762125"/>
            <a:ext cx="3117850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4537075" y="25679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4727601" y="2449487"/>
            <a:ext cx="29273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权限管理与软件升级</a:t>
            </a:r>
            <a:r>
              <a:rPr sz="1500">
                <a:solidFill>
                  <a:srgbClr val="2A4A5A"/>
                </a:solidFill>
                <a:cs typeface="+mn-lt"/>
              </a:rPr>
              <a:t>由院内专人负责，账号分配、角色授权与版本迭代均在院内闭环内完成。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4537075" y="4184015"/>
            <a:ext cx="3117850" cy="1037590"/>
            <a:chOff x="7145" y="6589"/>
            <a:chExt cx="4910" cy="1634"/>
          </a:xfrm>
        </p:grpSpPr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7145" y="6589"/>
              <a:ext cx="4910" cy="1635"/>
            </a:xfrm>
            <a:custGeom>
              <a:avLst/>
              <a:gdLst>
                <a:gd name="sw" fmla="*/ 1 w 4910"/>
                <a:gd name="sh" fmla="*/ 1 h 1635"/>
                <a:gd name="mins" fmla="min sw sh"/>
                <a:gd name="dsw" fmla="+- 0 sw mins"/>
                <a:gd name="dsh" fmla="+- 0 sh mins"/>
                <a:gd name="p0x0" fmla="*/ 0 w 4910"/>
                <a:gd name="p0y0" fmla="*/ 0 h 1635"/>
                <a:gd name="p0x1" fmla="*/ 4910 w 4910"/>
                <a:gd name="p0y1" fmla="*/ 0 h 1635"/>
                <a:gd name="p0x2" fmla="*/ 4910 w 4910"/>
                <a:gd name="p0y2" fmla="*/ 1635 h 1635"/>
                <a:gd name="p0x3" fmla="*/ 0 w 4910"/>
                <a:gd name="p0y3" fmla="*/ 1635 h 1635"/>
                <a:gd name="p0x4" fmla="*/ 0 w 4910"/>
                <a:gd name="p0y4" fmla="*/ 0 h 16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7145" y="6589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任意多边形 37"/>
          <p:cNvSpPr/>
          <p:nvPr>
            <p:custDataLst>
              <p:tags r:id="rId32"/>
            </p:custDataLst>
          </p:nvPr>
        </p:nvSpPr>
        <p:spPr>
          <a:xfrm>
            <a:off x="4537075" y="44126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4727601" y="4294137"/>
            <a:ext cx="29273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不依赖外包商</a:t>
            </a:r>
            <a:r>
              <a:rPr sz="1500">
                <a:solidFill>
                  <a:srgbClr val="2A4A5A"/>
                </a:solidFill>
                <a:cs typeface="+mn-lt"/>
              </a:rPr>
              <a:t>，关键操作内部掌握，响应更快、数据更安全，长期运营成本也更可控。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4"/>
            </p:custDataLst>
          </p:nvPr>
        </p:nvSpPr>
        <p:spPr>
          <a:xfrm>
            <a:off x="6765290" y="6033770"/>
            <a:ext cx="884555" cy="238125"/>
          </a:xfrm>
          <a:custGeom>
            <a:avLst/>
            <a:gdLst>
              <a:gd name="sw" fmla="*/ 1 w 1392"/>
              <a:gd name="sh" fmla="*/ 1 h 375"/>
              <a:gd name="mins" fmla="min sw sh"/>
              <a:gd name="dsw" fmla="+- 0 sw mins"/>
              <a:gd name="dsh" fmla="+- 0 sh mins"/>
              <a:gd name="p0x0" fmla="*/ 187 w 1392"/>
              <a:gd name="p0y0" fmla="*/ 0 h 375"/>
              <a:gd name="p0x1" fmla="*/ 1205 w 1392"/>
              <a:gd name="p0y1" fmla="*/ 0 h 375"/>
              <a:gd name="p0x2" fmla="*/ 1308 w 1392"/>
              <a:gd name="p0y2" fmla="*/ 0 h 375"/>
              <a:gd name="p0x3" fmla="*/ 1392 w 1392"/>
              <a:gd name="p0y3" fmla="*/ 83 h 375"/>
              <a:gd name="p0x4" fmla="*/ 1392 w 1392"/>
              <a:gd name="p0y4" fmla="*/ 187 h 375"/>
              <a:gd name="p0x5" fmla="*/ 1392 w 1392"/>
              <a:gd name="p0y5" fmla="*/ 291 h 375"/>
              <a:gd name="p0x6" fmla="*/ 1308 w 1392"/>
              <a:gd name="p0y6" fmla="*/ 375 h 375"/>
              <a:gd name="p0x7" fmla="*/ 1205 w 1392"/>
              <a:gd name="p0y7" fmla="*/ 375 h 375"/>
              <a:gd name="p0x8" fmla="*/ 187 w 1392"/>
              <a:gd name="p0y8" fmla="*/ 375 h 375"/>
              <a:gd name="p0x9" fmla="*/ 83 w 1392"/>
              <a:gd name="p0y9" fmla="*/ 375 h 375"/>
              <a:gd name="p0x10" fmla="*/ 0 w 1392"/>
              <a:gd name="p0y10" fmla="*/ 291 h 375"/>
              <a:gd name="p0x11" fmla="*/ 0 w 1392"/>
              <a:gd name="p0y11" fmla="*/ 187 h 375"/>
              <a:gd name="p0x12" fmla="*/ 0 w 1392"/>
              <a:gd name="p0y12" fmla="*/ 83 h 375"/>
              <a:gd name="p0x13" fmla="*/ 83 w 1392"/>
              <a:gd name="p0y13" fmla="*/ 0 h 375"/>
              <a:gd name="p0x14" fmla="*/ 187 w 139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5"/>
            </p:custDataLst>
          </p:nvPr>
        </p:nvSpPr>
        <p:spPr>
          <a:xfrm>
            <a:off x="6884936" y="60683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责任到人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36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lumMod val="48820"/>
                <a:lumOff val="51180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37"/>
            </p:custDataLst>
          </p:nvPr>
        </p:nvSpPr>
        <p:spPr>
          <a:xfrm>
            <a:off x="83026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21d9b1de-b4a4-11f1-bfc2-4260ea1a6739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4" r="24"/>
          <a:stretch>
            <a:fillRect/>
          </a:stretch>
        </p:blipFill>
        <p:spPr>
          <a:xfrm>
            <a:off x="8369300" y="1371600"/>
            <a:ext cx="209550" cy="20955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1"/>
            </p:custDataLst>
          </p:nvPr>
        </p:nvSpPr>
        <p:spPr>
          <a:xfrm>
            <a:off x="8759876" y="12934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硬件巡检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49" name="矩形 48"/>
          <p:cNvSpPr/>
          <p:nvPr>
            <p:custDataLst>
              <p:tags r:id="rId42"/>
            </p:custDataLst>
          </p:nvPr>
        </p:nvSpPr>
        <p:spPr>
          <a:xfrm>
            <a:off x="8302625" y="1762125"/>
            <a:ext cx="3117850" cy="9525"/>
          </a:xfrm>
          <a:prstGeom prst="rect">
            <a:avLst/>
          </a:prstGeom>
          <a:solidFill>
            <a:schemeClr val="accent4">
              <a:lumMod val="48030"/>
              <a:lumOff val="5197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43"/>
            </p:custDataLst>
          </p:nvPr>
        </p:nvSpPr>
        <p:spPr>
          <a:xfrm>
            <a:off x="8302625" y="22593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4"/>
            </p:custDataLst>
          </p:nvPr>
        </p:nvSpPr>
        <p:spPr>
          <a:xfrm>
            <a:off x="8493176" y="2140744"/>
            <a:ext cx="29273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主流供应商每半年上门巡检一次</a:t>
            </a:r>
            <a:r>
              <a:rPr sz="1500">
                <a:solidFill>
                  <a:srgbClr val="2A4A5A"/>
                </a:solidFill>
                <a:cs typeface="+mn-lt"/>
              </a:rPr>
              <a:t>，主动排查设备隐患，降低突发故障率。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8302625" y="3566795"/>
            <a:ext cx="3117850" cy="847090"/>
            <a:chOff x="13075" y="5617"/>
            <a:chExt cx="4910" cy="1334"/>
          </a:xfrm>
        </p:grpSpPr>
        <p:sp>
          <p:nvSpPr>
            <p:cNvPr id="52" name="任意多边形 51"/>
            <p:cNvSpPr/>
            <p:nvPr>
              <p:custDataLst>
                <p:tags r:id="rId45"/>
              </p:custDataLst>
            </p:nvPr>
          </p:nvSpPr>
          <p:spPr>
            <a:xfrm>
              <a:off x="13075" y="5617"/>
              <a:ext cx="4910" cy="1335"/>
            </a:xfrm>
            <a:custGeom>
              <a:avLst/>
              <a:gdLst>
                <a:gd name="sw" fmla="*/ 1 w 4910"/>
                <a:gd name="sh" fmla="*/ 1 h 1335"/>
                <a:gd name="mins" fmla="min sw sh"/>
                <a:gd name="dsw" fmla="+- 0 sw mins"/>
                <a:gd name="dsh" fmla="+- 0 sh mins"/>
                <a:gd name="p0x0" fmla="*/ 0 w 4910"/>
                <a:gd name="p0y0" fmla="*/ 0 h 1335"/>
                <a:gd name="p0x1" fmla="*/ 4910 w 4910"/>
                <a:gd name="p0y1" fmla="*/ 0 h 1335"/>
                <a:gd name="p0x2" fmla="*/ 4910 w 4910"/>
                <a:gd name="p0y2" fmla="*/ 1335 h 1335"/>
                <a:gd name="p0x3" fmla="*/ 0 w 4910"/>
                <a:gd name="p0y3" fmla="*/ 1335 h 1335"/>
                <a:gd name="p0x4" fmla="*/ 0 w 4910"/>
                <a:gd name="p0y4" fmla="*/ 0 h 13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6"/>
              </p:custDataLst>
            </p:nvPr>
          </p:nvSpPr>
          <p:spPr>
            <a:xfrm>
              <a:off x="13075" y="5617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任意多边形 54"/>
          <p:cNvSpPr/>
          <p:nvPr>
            <p:custDataLst>
              <p:tags r:id="rId47"/>
            </p:custDataLst>
          </p:nvPr>
        </p:nvSpPr>
        <p:spPr>
          <a:xfrm>
            <a:off x="8302625" y="37953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48"/>
            </p:custDataLst>
          </p:nvPr>
        </p:nvSpPr>
        <p:spPr>
          <a:xfrm>
            <a:off x="8493176" y="3676650"/>
            <a:ext cx="2952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核心产品一年免费保修</a:t>
            </a:r>
            <a:r>
              <a:rPr sz="1500">
                <a:solidFill>
                  <a:srgbClr val="2A4A5A"/>
                </a:solidFill>
                <a:cs typeface="+mn-lt"/>
              </a:rPr>
              <a:t>，定制方案可延至三年，降低中期运维成本。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8302625" y="4798060"/>
            <a:ext cx="3117850" cy="732790"/>
            <a:chOff x="13075" y="7556"/>
            <a:chExt cx="4910" cy="1154"/>
          </a:xfrm>
        </p:grpSpPr>
        <p:sp>
          <p:nvSpPr>
            <p:cNvPr id="57" name="任意多边形 56"/>
            <p:cNvSpPr/>
            <p:nvPr>
              <p:custDataLst>
                <p:tags r:id="rId49"/>
              </p:custDataLst>
            </p:nvPr>
          </p:nvSpPr>
          <p:spPr>
            <a:xfrm>
              <a:off x="13075" y="7556"/>
              <a:ext cx="4910" cy="1155"/>
            </a:xfrm>
            <a:custGeom>
              <a:avLst/>
              <a:gdLst>
                <a:gd name="sw" fmla="*/ 1 w 4910"/>
                <a:gd name="sh" fmla="*/ 1 h 1155"/>
                <a:gd name="mins" fmla="min sw sh"/>
                <a:gd name="dsw" fmla="+- 0 sw mins"/>
                <a:gd name="dsh" fmla="+- 0 sh mins"/>
                <a:gd name="p0x0" fmla="*/ 0 w 4910"/>
                <a:gd name="p0y0" fmla="*/ 0 h 1155"/>
                <a:gd name="p0x1" fmla="*/ 4910 w 4910"/>
                <a:gd name="p0y1" fmla="*/ 0 h 1155"/>
                <a:gd name="p0x2" fmla="*/ 4910 w 4910"/>
                <a:gd name="p0y2" fmla="*/ 1155 h 1155"/>
                <a:gd name="p0x3" fmla="*/ 0 w 4910"/>
                <a:gd name="p0y3" fmla="*/ 1155 h 1155"/>
                <a:gd name="p0x4" fmla="*/ 0 w 4910"/>
                <a:gd name="p0y4" fmla="*/ 0 h 11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0"/>
              </p:custDataLst>
            </p:nvPr>
          </p:nvSpPr>
          <p:spPr>
            <a:xfrm>
              <a:off x="13075" y="7556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0" name="任意多边形 59"/>
          <p:cNvSpPr/>
          <p:nvPr>
            <p:custDataLst>
              <p:tags r:id="rId51"/>
            </p:custDataLst>
          </p:nvPr>
        </p:nvSpPr>
        <p:spPr>
          <a:xfrm>
            <a:off x="8302625" y="502666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2"/>
            </p:custDataLst>
          </p:nvPr>
        </p:nvSpPr>
        <p:spPr>
          <a:xfrm>
            <a:off x="8493176" y="4907756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远程维护与紧急故障处理</a:t>
            </a:r>
            <a:r>
              <a:rPr sz="1500">
                <a:solidFill>
                  <a:srgbClr val="2A4A5A"/>
                </a:solidFill>
                <a:cs typeface="+mn-lt"/>
              </a:rPr>
              <a:t>写入服务协议，响应时效有据可依。</a:t>
            </a:r>
            <a:endParaRPr sz="1500">
              <a:solidFill>
                <a:srgbClr val="2A4A5A"/>
              </a:solidFill>
              <a:cs typeface="+mn-lt"/>
            </a:endParaRPr>
          </a:p>
        </p:txBody>
      </p:sp>
      <p:sp>
        <p:nvSpPr>
          <p:cNvPr id="62" name="任意多边形 61"/>
          <p:cNvSpPr/>
          <p:nvPr>
            <p:custDataLst>
              <p:tags r:id="rId53"/>
            </p:custDataLst>
          </p:nvPr>
        </p:nvSpPr>
        <p:spPr>
          <a:xfrm>
            <a:off x="10530840" y="6033770"/>
            <a:ext cx="884555" cy="238125"/>
          </a:xfrm>
          <a:custGeom>
            <a:avLst/>
            <a:gdLst>
              <a:gd name="sw" fmla="*/ 1 w 1392"/>
              <a:gd name="sh" fmla="*/ 1 h 375"/>
              <a:gd name="mins" fmla="min sw sh"/>
              <a:gd name="dsw" fmla="+- 0 sw mins"/>
              <a:gd name="dsh" fmla="+- 0 sh mins"/>
              <a:gd name="p0x0" fmla="*/ 187 w 1392"/>
              <a:gd name="p0y0" fmla="*/ 0 h 375"/>
              <a:gd name="p0x1" fmla="*/ 1205 w 1392"/>
              <a:gd name="p0y1" fmla="*/ 0 h 375"/>
              <a:gd name="p0x2" fmla="*/ 1308 w 1392"/>
              <a:gd name="p0y2" fmla="*/ 0 h 375"/>
              <a:gd name="p0x3" fmla="*/ 1392 w 1392"/>
              <a:gd name="p0y3" fmla="*/ 83 h 375"/>
              <a:gd name="p0x4" fmla="*/ 1392 w 1392"/>
              <a:gd name="p0y4" fmla="*/ 187 h 375"/>
              <a:gd name="p0x5" fmla="*/ 1392 w 1392"/>
              <a:gd name="p0y5" fmla="*/ 291 h 375"/>
              <a:gd name="p0x6" fmla="*/ 1308 w 1392"/>
              <a:gd name="p0y6" fmla="*/ 375 h 375"/>
              <a:gd name="p0x7" fmla="*/ 1205 w 1392"/>
              <a:gd name="p0y7" fmla="*/ 375 h 375"/>
              <a:gd name="p0x8" fmla="*/ 187 w 1392"/>
              <a:gd name="p0y8" fmla="*/ 375 h 375"/>
              <a:gd name="p0x9" fmla="*/ 83 w 1392"/>
              <a:gd name="p0y9" fmla="*/ 375 h 375"/>
              <a:gd name="p0x10" fmla="*/ 0 w 1392"/>
              <a:gd name="p0y10" fmla="*/ 291 h 375"/>
              <a:gd name="p0x11" fmla="*/ 0 w 1392"/>
              <a:gd name="p0y11" fmla="*/ 187 h 375"/>
              <a:gd name="p0x12" fmla="*/ 0 w 1392"/>
              <a:gd name="p0y12" fmla="*/ 83 h 375"/>
              <a:gd name="p0x13" fmla="*/ 83 w 1392"/>
              <a:gd name="p0y13" fmla="*/ 0 h 375"/>
              <a:gd name="p0x14" fmla="*/ 187 w 1392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54"/>
            </p:custDataLst>
          </p:nvPr>
        </p:nvSpPr>
        <p:spPr>
          <a:xfrm>
            <a:off x="10650512" y="6068378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服务协议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落地效果以效率与安全双维验证</a:t>
            </a:r>
            <a:endParaRPr sz="30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7480"/>
                </a:solidFill>
                <a:cs typeface="+mn-lt"/>
              </a:rPr>
              <a:t>效率提升与安全成效的双重验证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210 w 17400"/>
              <a:gd name="p0y0" fmla="*/ 0 h 720"/>
              <a:gd name="p0x1" fmla="*/ 17190 w 17400"/>
              <a:gd name="p0y1" fmla="*/ 0 h 720"/>
              <a:gd name="p0x2" fmla="*/ 17305 w 17400"/>
              <a:gd name="p0y2" fmla="*/ 0 h 720"/>
              <a:gd name="p0x3" fmla="*/ 17400 w 17400"/>
              <a:gd name="p0y3" fmla="*/ 94 h 720"/>
              <a:gd name="p0x4" fmla="*/ 17400 w 17400"/>
              <a:gd name="p0y4" fmla="*/ 210 h 720"/>
              <a:gd name="p0x5" fmla="*/ 17400 w 17400"/>
              <a:gd name="p0y5" fmla="*/ 510 h 720"/>
              <a:gd name="p0x6" fmla="*/ 17400 w 17400"/>
              <a:gd name="p0y6" fmla="*/ 625 h 720"/>
              <a:gd name="p0x7" fmla="*/ 17305 w 17400"/>
              <a:gd name="p0y7" fmla="*/ 720 h 720"/>
              <a:gd name="p0x8" fmla="*/ 17190 w 17400"/>
              <a:gd name="p0y8" fmla="*/ 720 h 720"/>
              <a:gd name="p0x9" fmla="*/ 210 w 17400"/>
              <a:gd name="p0y9" fmla="*/ 720 h 720"/>
              <a:gd name="p0x10" fmla="*/ 94 w 17400"/>
              <a:gd name="p0y10" fmla="*/ 720 h 720"/>
              <a:gd name="p0x11" fmla="*/ 0 w 17400"/>
              <a:gd name="p0y11" fmla="*/ 625 h 720"/>
              <a:gd name="p0x12" fmla="*/ 0 w 17400"/>
              <a:gd name="p0y12" fmla="*/ 510 h 720"/>
              <a:gd name="p0x13" fmla="*/ 0 w 17400"/>
              <a:gd name="p0y13" fmla="*/ 210 h 720"/>
              <a:gd name="p0x14" fmla="*/ 0 w 17400"/>
              <a:gd name="p0y14" fmla="*/ 94 h 720"/>
              <a:gd name="p0x15" fmla="*/ 94 w 17400"/>
              <a:gd name="p0y15" fmla="*/ 0 h 720"/>
              <a:gd name="p0x16" fmla="*/ 210 w 1740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23900" y="1510665"/>
            <a:ext cx="9372676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i="1">
                <a:solidFill>
                  <a:srgbClr val="5C7480"/>
                </a:solidFill>
                <a:cs typeface="+mn-lt"/>
              </a:rPr>
              <a:t>智能家居的价值不止于硬件投入，更在于护理人效、应急响应与安全底线的系统性提升。</a:t>
            </a:r>
            <a:endParaRPr i="1">
              <a:solidFill>
                <a:srgbClr val="5C7480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5"/>
            </p:custDataLst>
          </p:nvPr>
        </p:nvSpPr>
        <p:spPr>
          <a:xfrm>
            <a:off x="571500" y="6019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210 w 17400"/>
              <a:gd name="p0y0" fmla="*/ 0 h 720"/>
              <a:gd name="p0x1" fmla="*/ 17190 w 17400"/>
              <a:gd name="p0y1" fmla="*/ 0 h 720"/>
              <a:gd name="p0x2" fmla="*/ 17305 w 17400"/>
              <a:gd name="p0y2" fmla="*/ 0 h 720"/>
              <a:gd name="p0x3" fmla="*/ 17400 w 17400"/>
              <a:gd name="p0y3" fmla="*/ 94 h 720"/>
              <a:gd name="p0x4" fmla="*/ 17400 w 17400"/>
              <a:gd name="p0y4" fmla="*/ 210 h 720"/>
              <a:gd name="p0x5" fmla="*/ 17400 w 17400"/>
              <a:gd name="p0y5" fmla="*/ 510 h 720"/>
              <a:gd name="p0x6" fmla="*/ 17400 w 17400"/>
              <a:gd name="p0y6" fmla="*/ 625 h 720"/>
              <a:gd name="p0x7" fmla="*/ 17305 w 17400"/>
              <a:gd name="p0y7" fmla="*/ 720 h 720"/>
              <a:gd name="p0x8" fmla="*/ 17190 w 17400"/>
              <a:gd name="p0y8" fmla="*/ 720 h 720"/>
              <a:gd name="p0x9" fmla="*/ 210 w 17400"/>
              <a:gd name="p0y9" fmla="*/ 720 h 720"/>
              <a:gd name="p0x10" fmla="*/ 94 w 17400"/>
              <a:gd name="p0y10" fmla="*/ 720 h 720"/>
              <a:gd name="p0x11" fmla="*/ 0 w 17400"/>
              <a:gd name="p0y11" fmla="*/ 625 h 720"/>
              <a:gd name="p0x12" fmla="*/ 0 w 17400"/>
              <a:gd name="p0y12" fmla="*/ 510 h 720"/>
              <a:gd name="p0x13" fmla="*/ 0 w 17400"/>
              <a:gd name="p0y13" fmla="*/ 210 h 720"/>
              <a:gd name="p0x14" fmla="*/ 0 w 17400"/>
              <a:gd name="p0y14" fmla="*/ 94 h 720"/>
              <a:gd name="p0x15" fmla="*/ 94 w 17400"/>
              <a:gd name="p0y15" fmla="*/ 0 h 720"/>
              <a:gd name="p0x16" fmla="*/ 210 w 1740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6"/>
            </p:custDataLst>
          </p:nvPr>
        </p:nvSpPr>
        <p:spPr>
          <a:xfrm>
            <a:off x="723900" y="6082665"/>
            <a:ext cx="7086829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i="1">
                <a:solidFill>
                  <a:srgbClr val="5C7480"/>
                </a:solidFill>
                <a:cs typeface="+mn-lt"/>
              </a:rPr>
              <a:t>回报可通过</a:t>
            </a:r>
            <a:r>
              <a:rPr b="1" i="1">
                <a:solidFill>
                  <a:schemeClr val="accent1"/>
                </a:solidFill>
                <a:cs typeface="+mn-lt"/>
              </a:rPr>
              <a:t>效率指标与风险事件下降</a:t>
            </a:r>
            <a:r>
              <a:rPr i="1">
                <a:solidFill>
                  <a:srgbClr val="5C7480"/>
                </a:solidFill>
                <a:cs typeface="+mn-lt"/>
              </a:rPr>
              <a:t>清晰验证，实现系统性提升。</a:t>
            </a:r>
            <a:endParaRPr i="1">
              <a:solidFill>
                <a:srgbClr val="5C7480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575945" y="2138045"/>
            <a:ext cx="5438775" cy="3648075"/>
          </a:xfrm>
          <a:custGeom>
            <a:avLst/>
            <a:gdLst>
              <a:gd name="sw" fmla="*/ 1 w 8565"/>
              <a:gd name="sh" fmla="*/ 1 h 5745"/>
              <a:gd name="mins" fmla="min sw sh"/>
              <a:gd name="dsw" fmla="+- 0 sw mins"/>
              <a:gd name="dsh" fmla="+- 0 sh mins"/>
              <a:gd name="p0x0" fmla="*/ 300 w 8565"/>
              <a:gd name="p0y0" fmla="*/ 0 h 5745"/>
              <a:gd name="p0x1" fmla="*/ 8265 w 8565"/>
              <a:gd name="p0y1" fmla="*/ 0 h 5745"/>
              <a:gd name="p0x2" fmla="*/ 8430 w 8565"/>
              <a:gd name="p0y2" fmla="*/ 0 h 5745"/>
              <a:gd name="p0x3" fmla="*/ 8565 w 8565"/>
              <a:gd name="p0y3" fmla="*/ 134 h 5745"/>
              <a:gd name="p0x4" fmla="*/ 8565 w 8565"/>
              <a:gd name="p0y4" fmla="*/ 300 h 5745"/>
              <a:gd name="p0x5" fmla="*/ 8565 w 8565"/>
              <a:gd name="p0y5" fmla="*/ 5445 h 5745"/>
              <a:gd name="p0x6" fmla="*/ 8565 w 8565"/>
              <a:gd name="p0y6" fmla="*/ 5610 h 5745"/>
              <a:gd name="p0x7" fmla="*/ 8430 w 8565"/>
              <a:gd name="p0y7" fmla="*/ 5745 h 5745"/>
              <a:gd name="p0x8" fmla="*/ 8265 w 8565"/>
              <a:gd name="p0y8" fmla="*/ 5745 h 5745"/>
              <a:gd name="p0x9" fmla="*/ 300 w 8565"/>
              <a:gd name="p0y9" fmla="*/ 5745 h 5745"/>
              <a:gd name="p0x10" fmla="*/ 134 w 8565"/>
              <a:gd name="p0y10" fmla="*/ 5745 h 5745"/>
              <a:gd name="p0x11" fmla="*/ 0 w 8565"/>
              <a:gd name="p0y11" fmla="*/ 5610 h 5745"/>
              <a:gd name="p0x12" fmla="*/ 0 w 8565"/>
              <a:gd name="p0y12" fmla="*/ 5445 h 5745"/>
              <a:gd name="p0x13" fmla="*/ 0 w 8565"/>
              <a:gd name="p0y13" fmla="*/ 300 h 5745"/>
              <a:gd name="p0x14" fmla="*/ 0 w 8565"/>
              <a:gd name="p0y14" fmla="*/ 134 h 5745"/>
              <a:gd name="p0x15" fmla="*/ 134 w 8565"/>
              <a:gd name="p0y15" fmla="*/ 0 h 5745"/>
              <a:gd name="p0x16" fmla="*/ 300 w 8565"/>
              <a:gd name="p0y16" fmla="*/ 0 h 57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alpha val="30196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733425" y="2295525"/>
            <a:ext cx="5124450" cy="427990"/>
            <a:chOff x="1155" y="3615"/>
            <a:chExt cx="8070" cy="674"/>
          </a:xfrm>
        </p:grpSpPr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1155" y="3615"/>
              <a:ext cx="8070" cy="675"/>
            </a:xfrm>
            <a:custGeom>
              <a:avLst/>
              <a:gdLst>
                <a:gd name="sw" fmla="*/ 1 w 8070"/>
                <a:gd name="sh" fmla="*/ 1 h 675"/>
                <a:gd name="mins" fmla="min sw sh"/>
                <a:gd name="dsw" fmla="+- 0 sw mins"/>
                <a:gd name="dsh" fmla="+- 0 sh mins"/>
                <a:gd name="p0x0" fmla="*/ 0 w 8070"/>
                <a:gd name="p0y0" fmla="*/ 0 h 675"/>
                <a:gd name="p0x1" fmla="*/ 8070 w 8070"/>
                <a:gd name="p0y1" fmla="*/ 0 h 675"/>
                <a:gd name="p0x2" fmla="*/ 8070 w 8070"/>
                <a:gd name="p0y2" fmla="*/ 675 h 675"/>
                <a:gd name="p0x3" fmla="*/ 0 w 8070"/>
                <a:gd name="p0y3" fmla="*/ 675 h 675"/>
                <a:gd name="p0x4" fmla="*/ 0 w 80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9"/>
              </p:custDataLst>
            </p:nvPr>
          </p:nvSpPr>
          <p:spPr>
            <a:xfrm>
              <a:off x="1155" y="4275"/>
              <a:ext cx="8070" cy="15"/>
            </a:xfrm>
            <a:custGeom>
              <a:avLst/>
              <a:gdLst>
                <a:gd name="sw" fmla="*/ 1 w 8070"/>
                <a:gd name="sh" fmla="*/ 1 h 15"/>
                <a:gd name="mins" fmla="min sw sh"/>
                <a:gd name="dsw" fmla="+- 0 sw mins"/>
                <a:gd name="dsh" fmla="+- 0 sh mins"/>
                <a:gd name="p0x0" fmla="*/ 8070 w 8070"/>
                <a:gd name="p0y0" fmla="*/ 15 h 15"/>
                <a:gd name="p0x1" fmla="*/ 0 w 8070"/>
                <a:gd name="p0y1" fmla="*/ 15 h 15"/>
                <a:gd name="p0x2" fmla="*/ 0 w 8070"/>
                <a:gd name="p0y2" fmla="*/ 0 h 15"/>
                <a:gd name="p0x3" fmla="*/ 8070 w 8070"/>
                <a:gd name="p0y3" fmla="*/ 0 h 15"/>
                <a:gd name="p0x4" fmla="*/ 8070 w 80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33425" y="2295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3e5bc137-b4a4-11f1-9e3d-ea9cd3b0b84b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00100" y="2362200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152525" y="22840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效率提升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733425" y="2946400"/>
            <a:ext cx="5124450" cy="504825"/>
          </a:xfrm>
          <a:custGeom>
            <a:avLst/>
            <a:gdLst>
              <a:gd name="sw" fmla="*/ 1 w 8070"/>
              <a:gd name="sh" fmla="*/ 1 h 795"/>
              <a:gd name="mins" fmla="min sw sh"/>
              <a:gd name="dsw" fmla="+- 0 sw mins"/>
              <a:gd name="dsh" fmla="+- 0 sh mins"/>
              <a:gd name="p0x0" fmla="*/ 120 w 8070"/>
              <a:gd name="p0y0" fmla="*/ 0 h 795"/>
              <a:gd name="p0x1" fmla="*/ 7950 w 8070"/>
              <a:gd name="p0y1" fmla="*/ 0 h 795"/>
              <a:gd name="p0x2" fmla="*/ 8016 w 8070"/>
              <a:gd name="p0y2" fmla="*/ 0 h 795"/>
              <a:gd name="p0x3" fmla="*/ 8070 w 8070"/>
              <a:gd name="p0y3" fmla="*/ 53 h 795"/>
              <a:gd name="p0x4" fmla="*/ 8070 w 8070"/>
              <a:gd name="p0y4" fmla="*/ 120 h 795"/>
              <a:gd name="p0x5" fmla="*/ 8070 w 8070"/>
              <a:gd name="p0y5" fmla="*/ 675 h 795"/>
              <a:gd name="p0x6" fmla="*/ 8070 w 8070"/>
              <a:gd name="p0y6" fmla="*/ 741 h 795"/>
              <a:gd name="p0x7" fmla="*/ 8016 w 8070"/>
              <a:gd name="p0y7" fmla="*/ 795 h 795"/>
              <a:gd name="p0x8" fmla="*/ 7950 w 8070"/>
              <a:gd name="p0y8" fmla="*/ 795 h 795"/>
              <a:gd name="p0x9" fmla="*/ 120 w 8070"/>
              <a:gd name="p0y9" fmla="*/ 795 h 795"/>
              <a:gd name="p0x10" fmla="*/ 53 w 8070"/>
              <a:gd name="p0y10" fmla="*/ 795 h 795"/>
              <a:gd name="p0x11" fmla="*/ 0 w 8070"/>
              <a:gd name="p0y11" fmla="*/ 741 h 795"/>
              <a:gd name="p0x12" fmla="*/ 0 w 8070"/>
              <a:gd name="p0y12" fmla="*/ 675 h 795"/>
              <a:gd name="p0x13" fmla="*/ 0 w 8070"/>
              <a:gd name="p0y13" fmla="*/ 120 h 795"/>
              <a:gd name="p0x14" fmla="*/ 0 w 8070"/>
              <a:gd name="p0y14" fmla="*/ 53 h 795"/>
              <a:gd name="p0x15" fmla="*/ 53 w 8070"/>
              <a:gd name="p0y15" fmla="*/ 0 h 795"/>
              <a:gd name="p0x16" fmla="*/ 120 w 8070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847725" y="3066078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accent1">
                    <a:lumMod val="56179"/>
                  </a:schemeClr>
                </a:solidFill>
                <a:cs typeface="+mn-lt"/>
              </a:rPr>
              <a:t>护工配比优化</a:t>
            </a:r>
            <a:endParaRPr sz="1500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504954" y="3023216"/>
            <a:ext cx="150532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accent1">
                    <a:lumMod val="56179"/>
                  </a:schemeClr>
                </a:solidFill>
                <a:cs typeface="+mn-lt"/>
              </a:rPr>
              <a:t>1:5</a:t>
            </a:r>
            <a:r>
              <a:rPr sz="2100" b="1">
                <a:solidFill>
                  <a:srgbClr val="1D5E79"/>
                </a:solidFill>
                <a:cs typeface="+mn-lt"/>
              </a:rPr>
              <a:t>→</a:t>
            </a:r>
            <a:r>
              <a:rPr sz="2100" b="1">
                <a:solidFill>
                  <a:schemeClr val="accent1">
                    <a:lumMod val="56179"/>
                  </a:schemeClr>
                </a:solidFill>
                <a:cs typeface="+mn-lt"/>
              </a:rPr>
              <a:t>1:15</a:t>
            </a:r>
            <a:endParaRPr sz="21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33425" y="3636010"/>
            <a:ext cx="5124450" cy="504825"/>
          </a:xfrm>
          <a:custGeom>
            <a:avLst/>
            <a:gdLst>
              <a:gd name="sw" fmla="*/ 1 w 8070"/>
              <a:gd name="sh" fmla="*/ 1 h 795"/>
              <a:gd name="mins" fmla="min sw sh"/>
              <a:gd name="dsw" fmla="+- 0 sw mins"/>
              <a:gd name="dsh" fmla="+- 0 sh mins"/>
              <a:gd name="p0x0" fmla="*/ 120 w 8070"/>
              <a:gd name="p0y0" fmla="*/ 0 h 795"/>
              <a:gd name="p0x1" fmla="*/ 7950 w 8070"/>
              <a:gd name="p0y1" fmla="*/ 0 h 795"/>
              <a:gd name="p0x2" fmla="*/ 8016 w 8070"/>
              <a:gd name="p0y2" fmla="*/ 0 h 795"/>
              <a:gd name="p0x3" fmla="*/ 8070 w 8070"/>
              <a:gd name="p0y3" fmla="*/ 53 h 795"/>
              <a:gd name="p0x4" fmla="*/ 8070 w 8070"/>
              <a:gd name="p0y4" fmla="*/ 120 h 795"/>
              <a:gd name="p0x5" fmla="*/ 8070 w 8070"/>
              <a:gd name="p0y5" fmla="*/ 675 h 795"/>
              <a:gd name="p0x6" fmla="*/ 8070 w 8070"/>
              <a:gd name="p0y6" fmla="*/ 741 h 795"/>
              <a:gd name="p0x7" fmla="*/ 8016 w 8070"/>
              <a:gd name="p0y7" fmla="*/ 795 h 795"/>
              <a:gd name="p0x8" fmla="*/ 7950 w 8070"/>
              <a:gd name="p0y8" fmla="*/ 795 h 795"/>
              <a:gd name="p0x9" fmla="*/ 120 w 8070"/>
              <a:gd name="p0y9" fmla="*/ 795 h 795"/>
              <a:gd name="p0x10" fmla="*/ 53 w 8070"/>
              <a:gd name="p0y10" fmla="*/ 795 h 795"/>
              <a:gd name="p0x11" fmla="*/ 0 w 8070"/>
              <a:gd name="p0y11" fmla="*/ 741 h 795"/>
              <a:gd name="p0x12" fmla="*/ 0 w 8070"/>
              <a:gd name="p0y12" fmla="*/ 675 h 795"/>
              <a:gd name="p0x13" fmla="*/ 0 w 8070"/>
              <a:gd name="p0y13" fmla="*/ 120 h 795"/>
              <a:gd name="p0x14" fmla="*/ 0 w 8070"/>
              <a:gd name="p0y14" fmla="*/ 53 h 795"/>
              <a:gd name="p0x15" fmla="*/ 53 w 8070"/>
              <a:gd name="p0y15" fmla="*/ 0 h 795"/>
              <a:gd name="p0x16" fmla="*/ 120 w 8070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847725" y="3755679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accent1">
                    <a:lumMod val="56179"/>
                  </a:schemeClr>
                </a:solidFill>
                <a:cs typeface="+mn-lt"/>
              </a:rPr>
              <a:t>护理效率提升</a:t>
            </a:r>
            <a:endParaRPr sz="1500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5165303" y="3712816"/>
            <a:ext cx="84497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accent1">
                    <a:lumMod val="56179"/>
                  </a:schemeClr>
                </a:solidFill>
                <a:cs typeface="+mn-lt"/>
              </a:rPr>
              <a:t>40%</a:t>
            </a:r>
            <a:endParaRPr sz="21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733425" y="4325620"/>
            <a:ext cx="5124450" cy="504825"/>
          </a:xfrm>
          <a:custGeom>
            <a:avLst/>
            <a:gdLst>
              <a:gd name="sw" fmla="*/ 1 w 8070"/>
              <a:gd name="sh" fmla="*/ 1 h 795"/>
              <a:gd name="mins" fmla="min sw sh"/>
              <a:gd name="dsw" fmla="+- 0 sw mins"/>
              <a:gd name="dsh" fmla="+- 0 sh mins"/>
              <a:gd name="p0x0" fmla="*/ 120 w 8070"/>
              <a:gd name="p0y0" fmla="*/ 0 h 795"/>
              <a:gd name="p0x1" fmla="*/ 7950 w 8070"/>
              <a:gd name="p0y1" fmla="*/ 0 h 795"/>
              <a:gd name="p0x2" fmla="*/ 8016 w 8070"/>
              <a:gd name="p0y2" fmla="*/ 0 h 795"/>
              <a:gd name="p0x3" fmla="*/ 8070 w 8070"/>
              <a:gd name="p0y3" fmla="*/ 53 h 795"/>
              <a:gd name="p0x4" fmla="*/ 8070 w 8070"/>
              <a:gd name="p0y4" fmla="*/ 120 h 795"/>
              <a:gd name="p0x5" fmla="*/ 8070 w 8070"/>
              <a:gd name="p0y5" fmla="*/ 675 h 795"/>
              <a:gd name="p0x6" fmla="*/ 8070 w 8070"/>
              <a:gd name="p0y6" fmla="*/ 741 h 795"/>
              <a:gd name="p0x7" fmla="*/ 8016 w 8070"/>
              <a:gd name="p0y7" fmla="*/ 795 h 795"/>
              <a:gd name="p0x8" fmla="*/ 7950 w 8070"/>
              <a:gd name="p0y8" fmla="*/ 795 h 795"/>
              <a:gd name="p0x9" fmla="*/ 120 w 8070"/>
              <a:gd name="p0y9" fmla="*/ 795 h 795"/>
              <a:gd name="p0x10" fmla="*/ 53 w 8070"/>
              <a:gd name="p0y10" fmla="*/ 795 h 795"/>
              <a:gd name="p0x11" fmla="*/ 0 w 8070"/>
              <a:gd name="p0y11" fmla="*/ 741 h 795"/>
              <a:gd name="p0x12" fmla="*/ 0 w 8070"/>
              <a:gd name="p0y12" fmla="*/ 675 h 795"/>
              <a:gd name="p0x13" fmla="*/ 0 w 8070"/>
              <a:gd name="p0y13" fmla="*/ 120 h 795"/>
              <a:gd name="p0x14" fmla="*/ 0 w 8070"/>
              <a:gd name="p0y14" fmla="*/ 53 h 795"/>
              <a:gd name="p0x15" fmla="*/ 53 w 8070"/>
              <a:gd name="p0y15" fmla="*/ 0 h 795"/>
              <a:gd name="p0x16" fmla="*/ 120 w 8070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847725" y="4445270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accent1">
                    <a:lumMod val="56179"/>
                  </a:schemeClr>
                </a:solidFill>
                <a:cs typeface="+mn-lt"/>
              </a:rPr>
              <a:t>呼叫响应时间</a:t>
            </a:r>
            <a:endParaRPr sz="1500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4603623" y="4402407"/>
            <a:ext cx="140665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chemeClr val="accent1">
                    <a:lumMod val="56179"/>
                  </a:schemeClr>
                </a:solidFill>
                <a:cs typeface="+mn-lt"/>
              </a:rPr>
              <a:t>≤ 1 </a:t>
            </a:r>
            <a:r>
              <a:rPr lang="zh-CN" sz="2100" b="1">
                <a:solidFill>
                  <a:schemeClr val="accent1">
                    <a:lumMod val="56179"/>
                  </a:schemeClr>
                </a:solidFill>
                <a:cs typeface="+mn-lt"/>
              </a:rPr>
              <a:t>分钟</a:t>
            </a:r>
            <a:endParaRPr lang="zh-CN" sz="21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733425" y="5015230"/>
            <a:ext cx="5124450" cy="504825"/>
          </a:xfrm>
          <a:custGeom>
            <a:avLst/>
            <a:gdLst>
              <a:gd name="sw" fmla="*/ 1 w 8070"/>
              <a:gd name="sh" fmla="*/ 1 h 795"/>
              <a:gd name="mins" fmla="min sw sh"/>
              <a:gd name="dsw" fmla="+- 0 sw mins"/>
              <a:gd name="dsh" fmla="+- 0 sh mins"/>
              <a:gd name="p0x0" fmla="*/ 120 w 8070"/>
              <a:gd name="p0y0" fmla="*/ 0 h 795"/>
              <a:gd name="p0x1" fmla="*/ 7950 w 8070"/>
              <a:gd name="p0y1" fmla="*/ 0 h 795"/>
              <a:gd name="p0x2" fmla="*/ 8016 w 8070"/>
              <a:gd name="p0y2" fmla="*/ 0 h 795"/>
              <a:gd name="p0x3" fmla="*/ 8070 w 8070"/>
              <a:gd name="p0y3" fmla="*/ 53 h 795"/>
              <a:gd name="p0x4" fmla="*/ 8070 w 8070"/>
              <a:gd name="p0y4" fmla="*/ 120 h 795"/>
              <a:gd name="p0x5" fmla="*/ 8070 w 8070"/>
              <a:gd name="p0y5" fmla="*/ 675 h 795"/>
              <a:gd name="p0x6" fmla="*/ 8070 w 8070"/>
              <a:gd name="p0y6" fmla="*/ 741 h 795"/>
              <a:gd name="p0x7" fmla="*/ 8016 w 8070"/>
              <a:gd name="p0y7" fmla="*/ 795 h 795"/>
              <a:gd name="p0x8" fmla="*/ 7950 w 8070"/>
              <a:gd name="p0y8" fmla="*/ 795 h 795"/>
              <a:gd name="p0x9" fmla="*/ 120 w 8070"/>
              <a:gd name="p0y9" fmla="*/ 795 h 795"/>
              <a:gd name="p0x10" fmla="*/ 53 w 8070"/>
              <a:gd name="p0y10" fmla="*/ 795 h 795"/>
              <a:gd name="p0x11" fmla="*/ 0 w 8070"/>
              <a:gd name="p0y11" fmla="*/ 741 h 795"/>
              <a:gd name="p0x12" fmla="*/ 0 w 8070"/>
              <a:gd name="p0y12" fmla="*/ 675 h 795"/>
              <a:gd name="p0x13" fmla="*/ 0 w 8070"/>
              <a:gd name="p0y13" fmla="*/ 120 h 795"/>
              <a:gd name="p0x14" fmla="*/ 0 w 8070"/>
              <a:gd name="p0y14" fmla="*/ 53 h 795"/>
              <a:gd name="p0x15" fmla="*/ 53 w 8070"/>
              <a:gd name="p0y15" fmla="*/ 0 h 795"/>
              <a:gd name="p0x16" fmla="*/ 120 w 8070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A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847725" y="5134870"/>
            <a:ext cx="1905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accent1">
                    <a:lumMod val="56179"/>
                  </a:schemeClr>
                </a:solidFill>
                <a:cs typeface="+mn-lt"/>
              </a:rPr>
              <a:t>医护对讲数据准确率</a:t>
            </a:r>
            <a:endParaRPr sz="1500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4929035" y="5092008"/>
            <a:ext cx="108124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accent1">
                    <a:lumMod val="56179"/>
                  </a:schemeClr>
                </a:solidFill>
                <a:cs typeface="+mn-lt"/>
              </a:rPr>
              <a:t>99.9%</a:t>
            </a:r>
            <a:endParaRPr sz="2100" b="1">
              <a:solidFill>
                <a:schemeClr val="accent1">
                  <a:lumMod val="56179"/>
                </a:schemeClr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6176645" y="2138045"/>
            <a:ext cx="5438775" cy="3648075"/>
          </a:xfrm>
          <a:custGeom>
            <a:avLst/>
            <a:gdLst>
              <a:gd name="sw" fmla="*/ 1 w 8565"/>
              <a:gd name="sh" fmla="*/ 1 h 5745"/>
              <a:gd name="mins" fmla="min sw sh"/>
              <a:gd name="dsw" fmla="+- 0 sw mins"/>
              <a:gd name="dsh" fmla="+- 0 sh mins"/>
              <a:gd name="p0x0" fmla="*/ 300 w 8565"/>
              <a:gd name="p0y0" fmla="*/ 0 h 5745"/>
              <a:gd name="p0x1" fmla="*/ 8265 w 8565"/>
              <a:gd name="p0y1" fmla="*/ 0 h 5745"/>
              <a:gd name="p0x2" fmla="*/ 8430 w 8565"/>
              <a:gd name="p0y2" fmla="*/ 0 h 5745"/>
              <a:gd name="p0x3" fmla="*/ 8565 w 8565"/>
              <a:gd name="p0y3" fmla="*/ 134 h 5745"/>
              <a:gd name="p0x4" fmla="*/ 8565 w 8565"/>
              <a:gd name="p0y4" fmla="*/ 300 h 5745"/>
              <a:gd name="p0x5" fmla="*/ 8565 w 8565"/>
              <a:gd name="p0y5" fmla="*/ 5445 h 5745"/>
              <a:gd name="p0x6" fmla="*/ 8565 w 8565"/>
              <a:gd name="p0y6" fmla="*/ 5610 h 5745"/>
              <a:gd name="p0x7" fmla="*/ 8430 w 8565"/>
              <a:gd name="p0y7" fmla="*/ 5745 h 5745"/>
              <a:gd name="p0x8" fmla="*/ 8265 w 8565"/>
              <a:gd name="p0y8" fmla="*/ 5745 h 5745"/>
              <a:gd name="p0x9" fmla="*/ 300 w 8565"/>
              <a:gd name="p0y9" fmla="*/ 5745 h 5745"/>
              <a:gd name="p0x10" fmla="*/ 134 w 8565"/>
              <a:gd name="p0y10" fmla="*/ 5745 h 5745"/>
              <a:gd name="p0x11" fmla="*/ 0 w 8565"/>
              <a:gd name="p0y11" fmla="*/ 5610 h 5745"/>
              <a:gd name="p0x12" fmla="*/ 0 w 8565"/>
              <a:gd name="p0y12" fmla="*/ 5445 h 5745"/>
              <a:gd name="p0x13" fmla="*/ 0 w 8565"/>
              <a:gd name="p0y13" fmla="*/ 300 h 5745"/>
              <a:gd name="p0x14" fmla="*/ 0 w 8565"/>
              <a:gd name="p0y14" fmla="*/ 134 h 5745"/>
              <a:gd name="p0x15" fmla="*/ 134 w 8565"/>
              <a:gd name="p0y15" fmla="*/ 0 h 5745"/>
              <a:gd name="p0x16" fmla="*/ 300 w 8565"/>
              <a:gd name="p0y16" fmla="*/ 0 h 57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chemeClr val="accent4">
                <a:alpha val="30196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6334125" y="2295525"/>
            <a:ext cx="5124450" cy="427990"/>
            <a:chOff x="9975" y="3615"/>
            <a:chExt cx="8070" cy="674"/>
          </a:xfrm>
        </p:grpSpPr>
        <p:sp>
          <p:nvSpPr>
            <p:cNvPr id="30" name="任意多边形 29"/>
            <p:cNvSpPr/>
            <p:nvPr>
              <p:custDataLst>
                <p:tags r:id="rId28"/>
              </p:custDataLst>
            </p:nvPr>
          </p:nvSpPr>
          <p:spPr>
            <a:xfrm>
              <a:off x="9975" y="3615"/>
              <a:ext cx="8070" cy="675"/>
            </a:xfrm>
            <a:custGeom>
              <a:avLst/>
              <a:gdLst>
                <a:gd name="sw" fmla="*/ 1 w 8070"/>
                <a:gd name="sh" fmla="*/ 1 h 675"/>
                <a:gd name="mins" fmla="min sw sh"/>
                <a:gd name="dsw" fmla="+- 0 sw mins"/>
                <a:gd name="dsh" fmla="+- 0 sh mins"/>
                <a:gd name="p0x0" fmla="*/ 0 w 8070"/>
                <a:gd name="p0y0" fmla="*/ 0 h 675"/>
                <a:gd name="p0x1" fmla="*/ 8070 w 8070"/>
                <a:gd name="p0y1" fmla="*/ 0 h 675"/>
                <a:gd name="p0x2" fmla="*/ 8070 w 8070"/>
                <a:gd name="p0y2" fmla="*/ 675 h 675"/>
                <a:gd name="p0x3" fmla="*/ 0 w 8070"/>
                <a:gd name="p0y3" fmla="*/ 675 h 675"/>
                <a:gd name="p0x4" fmla="*/ 0 w 80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9"/>
              </p:custDataLst>
            </p:nvPr>
          </p:nvSpPr>
          <p:spPr>
            <a:xfrm>
              <a:off x="9975" y="4275"/>
              <a:ext cx="8070" cy="15"/>
            </a:xfrm>
            <a:custGeom>
              <a:avLst/>
              <a:gdLst>
                <a:gd name="sw" fmla="*/ 1 w 8070"/>
                <a:gd name="sh" fmla="*/ 1 h 15"/>
                <a:gd name="mins" fmla="min sw sh"/>
                <a:gd name="dsw" fmla="+- 0 sw mins"/>
                <a:gd name="dsh" fmla="+- 0 sh mins"/>
                <a:gd name="p0x0" fmla="*/ 8070 w 8070"/>
                <a:gd name="p0y0" fmla="*/ 15 h 15"/>
                <a:gd name="p0x1" fmla="*/ 0 w 8070"/>
                <a:gd name="p0y1" fmla="*/ 15 h 15"/>
                <a:gd name="p0x2" fmla="*/ 0 w 8070"/>
                <a:gd name="p0y2" fmla="*/ 0 h 15"/>
                <a:gd name="p0x3" fmla="*/ 8070 w 8070"/>
                <a:gd name="p0y3" fmla="*/ 0 h 15"/>
                <a:gd name="p0x4" fmla="*/ 8070 w 80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48030"/>
                <a:lumOff val="5197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334125" y="2295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3e5bc2d0-b4a4-11f1-9e3d-ea9cd3b0b84b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6400800" y="2362200"/>
            <a:ext cx="209550" cy="2095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6753225" y="22840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4A5A"/>
                </a:solidFill>
                <a:cs typeface="+mn-lt"/>
              </a:rPr>
              <a:t>安全成效</a:t>
            </a:r>
            <a:endParaRPr sz="2100" b="1" spc="42">
              <a:solidFill>
                <a:srgbClr val="2A4A5A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6338570" y="3157220"/>
            <a:ext cx="5114925" cy="638175"/>
          </a:xfrm>
          <a:custGeom>
            <a:avLst/>
            <a:gdLst>
              <a:gd name="sw" fmla="*/ 1 w 8055"/>
              <a:gd name="sh" fmla="*/ 1 h 1005"/>
              <a:gd name="mins" fmla="min sw sh"/>
              <a:gd name="dsw" fmla="+- 0 sw mins"/>
              <a:gd name="dsh" fmla="+- 0 sh mins"/>
              <a:gd name="p0x0" fmla="*/ 120 w 8055"/>
              <a:gd name="p0y0" fmla="*/ 0 h 1005"/>
              <a:gd name="p0x1" fmla="*/ 7935 w 8055"/>
              <a:gd name="p0y1" fmla="*/ 0 h 1005"/>
              <a:gd name="p0x2" fmla="*/ 8001 w 8055"/>
              <a:gd name="p0y2" fmla="*/ 0 h 1005"/>
              <a:gd name="p0x3" fmla="*/ 8055 w 8055"/>
              <a:gd name="p0y3" fmla="*/ 53 h 1005"/>
              <a:gd name="p0x4" fmla="*/ 8055 w 8055"/>
              <a:gd name="p0y4" fmla="*/ 120 h 1005"/>
              <a:gd name="p0x5" fmla="*/ 8055 w 8055"/>
              <a:gd name="p0y5" fmla="*/ 885 h 1005"/>
              <a:gd name="p0x6" fmla="*/ 8055 w 8055"/>
              <a:gd name="p0y6" fmla="*/ 951 h 1005"/>
              <a:gd name="p0x7" fmla="*/ 8001 w 8055"/>
              <a:gd name="p0y7" fmla="*/ 1005 h 1005"/>
              <a:gd name="p0x8" fmla="*/ 7935 w 8055"/>
              <a:gd name="p0y8" fmla="*/ 1005 h 1005"/>
              <a:gd name="p0x9" fmla="*/ 120 w 8055"/>
              <a:gd name="p0y9" fmla="*/ 1005 h 1005"/>
              <a:gd name="p0x10" fmla="*/ 53 w 8055"/>
              <a:gd name="p0y10" fmla="*/ 1005 h 1005"/>
              <a:gd name="p0x11" fmla="*/ 0 w 8055"/>
              <a:gd name="p0y11" fmla="*/ 951 h 1005"/>
              <a:gd name="p0x12" fmla="*/ 0 w 8055"/>
              <a:gd name="p0y12" fmla="*/ 885 h 1005"/>
              <a:gd name="p0x13" fmla="*/ 0 w 8055"/>
              <a:gd name="p0y13" fmla="*/ 120 h 1005"/>
              <a:gd name="p0x14" fmla="*/ 0 w 8055"/>
              <a:gd name="p0y14" fmla="*/ 53 h 1005"/>
              <a:gd name="p0x15" fmla="*/ 53 w 8055"/>
              <a:gd name="p0y15" fmla="*/ 0 h 1005"/>
              <a:gd name="p0x16" fmla="*/ 120 w 8055"/>
              <a:gd name="p0y16" fmla="*/ 0 h 10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6457950" y="32385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3e5bc3c7-b4a4-11f1-9e3d-ea9cd3b0b84b"/>
          <p:cNvPicPr/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6515100" y="3295650"/>
            <a:ext cx="152400" cy="15240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40"/>
            </p:custDataLst>
          </p:nvPr>
        </p:nvSpPr>
        <p:spPr>
          <a:xfrm>
            <a:off x="6838950" y="3224213"/>
            <a:ext cx="44958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邯郸社区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"15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分钟服务圈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"</a:t>
            </a:r>
            <a:r>
              <a:rPr lang="en-US" altLang="zh-CN" sz="1500">
                <a:solidFill>
                  <a:srgbClr val="5C7480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5C7480"/>
                </a:solidFill>
                <a:cs typeface="+mn-lt"/>
              </a:rPr>
              <a:t>将突发响应从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10 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分钟</a:t>
            </a:r>
            <a:r>
              <a:rPr sz="1500">
                <a:solidFill>
                  <a:srgbClr val="5C7480"/>
                </a:solidFill>
                <a:cs typeface="+mn-lt"/>
              </a:rPr>
              <a:t>大幅压缩</a:t>
            </a:r>
            <a:endParaRPr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1"/>
            </p:custDataLst>
          </p:nvPr>
        </p:nvSpPr>
        <p:spPr>
          <a:xfrm>
            <a:off x="6338570" y="4233545"/>
            <a:ext cx="5114925" cy="638175"/>
          </a:xfrm>
          <a:custGeom>
            <a:avLst/>
            <a:gdLst>
              <a:gd name="sw" fmla="*/ 1 w 8055"/>
              <a:gd name="sh" fmla="*/ 1 h 1005"/>
              <a:gd name="mins" fmla="min sw sh"/>
              <a:gd name="dsw" fmla="+- 0 sw mins"/>
              <a:gd name="dsh" fmla="+- 0 sh mins"/>
              <a:gd name="p0x0" fmla="*/ 120 w 8055"/>
              <a:gd name="p0y0" fmla="*/ 0 h 1005"/>
              <a:gd name="p0x1" fmla="*/ 7935 w 8055"/>
              <a:gd name="p0y1" fmla="*/ 0 h 1005"/>
              <a:gd name="p0x2" fmla="*/ 8001 w 8055"/>
              <a:gd name="p0y2" fmla="*/ 0 h 1005"/>
              <a:gd name="p0x3" fmla="*/ 8055 w 8055"/>
              <a:gd name="p0y3" fmla="*/ 53 h 1005"/>
              <a:gd name="p0x4" fmla="*/ 8055 w 8055"/>
              <a:gd name="p0y4" fmla="*/ 120 h 1005"/>
              <a:gd name="p0x5" fmla="*/ 8055 w 8055"/>
              <a:gd name="p0y5" fmla="*/ 885 h 1005"/>
              <a:gd name="p0x6" fmla="*/ 8055 w 8055"/>
              <a:gd name="p0y6" fmla="*/ 951 h 1005"/>
              <a:gd name="p0x7" fmla="*/ 8001 w 8055"/>
              <a:gd name="p0y7" fmla="*/ 1005 h 1005"/>
              <a:gd name="p0x8" fmla="*/ 7935 w 8055"/>
              <a:gd name="p0y8" fmla="*/ 1005 h 1005"/>
              <a:gd name="p0x9" fmla="*/ 120 w 8055"/>
              <a:gd name="p0y9" fmla="*/ 1005 h 1005"/>
              <a:gd name="p0x10" fmla="*/ 53 w 8055"/>
              <a:gd name="p0y10" fmla="*/ 1005 h 1005"/>
              <a:gd name="p0x11" fmla="*/ 0 w 8055"/>
              <a:gd name="p0y11" fmla="*/ 951 h 1005"/>
              <a:gd name="p0x12" fmla="*/ 0 w 8055"/>
              <a:gd name="p0y12" fmla="*/ 885 h 1005"/>
              <a:gd name="p0x13" fmla="*/ 0 w 8055"/>
              <a:gd name="p0y13" fmla="*/ 120 h 1005"/>
              <a:gd name="p0x14" fmla="*/ 0 w 8055"/>
              <a:gd name="p0y14" fmla="*/ 53 h 1005"/>
              <a:gd name="p0x15" fmla="*/ 53 w 8055"/>
              <a:gd name="p0y15" fmla="*/ 0 h 1005"/>
              <a:gd name="p0x16" fmla="*/ 120 w 8055"/>
              <a:gd name="p0y16" fmla="*/ 0 h 10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EAEEF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2"/>
            </p:custDataLst>
          </p:nvPr>
        </p:nvSpPr>
        <p:spPr>
          <a:xfrm>
            <a:off x="6457950" y="43148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 descr="3e5bc488-b4a4-11f1-9e3d-ea9cd3b0b84b"/>
          <p:cNvPicPr/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>
            <a:fillRect/>
          </a:stretch>
        </p:blipFill>
        <p:spPr>
          <a:xfrm>
            <a:off x="6515100" y="4371975"/>
            <a:ext cx="152400" cy="15240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6838950" y="4300538"/>
            <a:ext cx="44958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嘉兴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家院融合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·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养医护智慧康养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"</a:t>
            </a:r>
            <a:r>
              <a:rPr lang="en-US" altLang="zh-CN" sz="1500">
                <a:solidFill>
                  <a:srgbClr val="5C7480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5C7480"/>
                </a:solidFill>
                <a:cs typeface="+mn-lt"/>
              </a:rPr>
              <a:t>模式已纳入国家级智慧健康养老示范项目</a:t>
            </a:r>
            <a:endParaRPr lang="zh-CN" altLang="en-US" sz="1500">
              <a:solidFill>
                <a:srgbClr val="5C7480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7"/>
            </p:custDataLst>
          </p:nvPr>
        </p:nvSpPr>
        <p:spPr>
          <a:xfrm>
            <a:off x="6338570" y="5386070"/>
            <a:ext cx="2219325" cy="238125"/>
          </a:xfrm>
          <a:custGeom>
            <a:avLst/>
            <a:gdLst>
              <a:gd name="sw" fmla="*/ 1 w 3495"/>
              <a:gd name="sh" fmla="*/ 1 h 375"/>
              <a:gd name="mins" fmla="min sw sh"/>
              <a:gd name="dsw" fmla="+- 0 sw mins"/>
              <a:gd name="dsh" fmla="+- 0 sh mins"/>
              <a:gd name="p0x0" fmla="*/ 187 w 3495"/>
              <a:gd name="p0y0" fmla="*/ 0 h 375"/>
              <a:gd name="p0x1" fmla="*/ 3307 w 3495"/>
              <a:gd name="p0y1" fmla="*/ 0 h 375"/>
              <a:gd name="p0x2" fmla="*/ 3411 w 3495"/>
              <a:gd name="p0y2" fmla="*/ 0 h 375"/>
              <a:gd name="p0x3" fmla="*/ 3495 w 3495"/>
              <a:gd name="p0y3" fmla="*/ 83 h 375"/>
              <a:gd name="p0x4" fmla="*/ 3495 w 3495"/>
              <a:gd name="p0y4" fmla="*/ 187 h 375"/>
              <a:gd name="p0x5" fmla="*/ 3495 w 3495"/>
              <a:gd name="p0y5" fmla="*/ 291 h 375"/>
              <a:gd name="p0x6" fmla="*/ 3411 w 3495"/>
              <a:gd name="p0y6" fmla="*/ 375 h 375"/>
              <a:gd name="p0x7" fmla="*/ 3307 w 3495"/>
              <a:gd name="p0y7" fmla="*/ 375 h 375"/>
              <a:gd name="p0x8" fmla="*/ 187 w 3495"/>
              <a:gd name="p0y8" fmla="*/ 375 h 375"/>
              <a:gd name="p0x9" fmla="*/ 83 w 3495"/>
              <a:gd name="p0y9" fmla="*/ 375 h 375"/>
              <a:gd name="p0x10" fmla="*/ 0 w 3495"/>
              <a:gd name="p0y10" fmla="*/ 291 h 375"/>
              <a:gd name="p0x11" fmla="*/ 0 w 3495"/>
              <a:gd name="p0y11" fmla="*/ 187 h 375"/>
              <a:gd name="p0x12" fmla="*/ 0 w 3495"/>
              <a:gd name="p0y12" fmla="*/ 83 h 375"/>
              <a:gd name="p0x13" fmla="*/ 83 w 3495"/>
              <a:gd name="p0y13" fmla="*/ 0 h 375"/>
              <a:gd name="p0x14" fmla="*/ 187 w 34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37006"/>
              <a:lumOff val="62994"/>
            </a:schemeClr>
          </a:solidFill>
          <a:ln w="9525" cmpd="sng">
            <a:solidFill>
              <a:schemeClr val="accent4">
                <a:lumMod val="37006"/>
                <a:lumOff val="629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8"/>
            </p:custDataLst>
          </p:nvPr>
        </p:nvSpPr>
        <p:spPr>
          <a:xfrm>
            <a:off x="6457950" y="5420678"/>
            <a:ext cx="2133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D5E79"/>
                </a:solidFill>
                <a:cs typeface="+mn-lt"/>
              </a:rPr>
              <a:t>国家级智慧健康养老示范项目</a:t>
            </a:r>
            <a:endParaRPr sz="1200">
              <a:solidFill>
                <a:srgbClr val="1D5E79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648273"/>
            <a:ext cx="1290485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4A9FC1"/>
                </a:solidFill>
                <a:latin typeface="MiSans Demibold" panose="00000700000000000000" charset="-122"/>
                <a:ea typeface="MiSans Demibold" panose="00000700000000000000" charset="-122"/>
              </a:rPr>
              <a:t>THANK YOU</a:t>
            </a:r>
            <a:endParaRPr sz="1050" b="1" spc="315">
              <a:solidFill>
                <a:srgbClr val="4A9FC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020700"/>
            <a:ext cx="453390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让科技守护</a:t>
            </a:r>
            <a:endParaRPr sz="42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04000"/>
              </a:lnSpc>
            </a:pPr>
            <a:r>
              <a:rPr sz="4200" b="1">
                <a:solidFill>
                  <a:srgbClr val="2A4A5A"/>
                </a:solidFill>
                <a:latin typeface="+mj-lt"/>
                <a:ea typeface="+mj-ea"/>
                <a:cs typeface="+mj-lt"/>
              </a:rPr>
              <a:t>每一位老人的晚年</a:t>
            </a:r>
            <a:endParaRPr sz="4200" b="1">
              <a:solidFill>
                <a:srgbClr val="2A4A5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66750" y="3691255"/>
            <a:ext cx="5705475" cy="9525"/>
          </a:xfrm>
          <a:prstGeom prst="rect">
            <a:avLst/>
          </a:prstGeom>
          <a:solidFill>
            <a:schemeClr val="accent4">
              <a:lumMod val="48820"/>
              <a:lumOff val="5118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3988565"/>
            <a:ext cx="3259855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36">
                <a:solidFill>
                  <a:srgbClr val="5C7480"/>
                </a:solidFill>
                <a:cs typeface="+mn-lt"/>
              </a:rPr>
              <a:t>科技向上扎根，关怀向下沉底</a:t>
            </a:r>
            <a:endParaRPr spc="36">
              <a:solidFill>
                <a:srgbClr val="5C7480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4585764"/>
            <a:ext cx="57054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7480"/>
                </a:solidFill>
                <a:cs typeface="+mn-lt"/>
              </a:rPr>
              <a:t>以平台为中枢、以场景为牵引、以运营为保障，让智能家居真正成为养老院降本增效、守护安全的可靠底座</a:t>
            </a:r>
            <a:endParaRPr sz="1500" spc="30">
              <a:solidFill>
                <a:srgbClr val="5C7480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750" y="1712595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061845" y="173101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79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87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88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i"/>
  <p:tag name="KSO_WM_UNIT_INDEX" val="89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i"/>
  <p:tag name="KSO_WM_UNIT_INDEX" val="90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91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94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i"/>
  <p:tag name="KSO_WM_UNIT_INDEX" val="95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96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i"/>
  <p:tag name="KSO_WM_UNIT_INDEX" val="97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98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i"/>
  <p:tag name="KSO_WM_UNIT_INDEX" val="101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i"/>
  <p:tag name="KSO_WM_UNIT_INDEX" val="102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i"/>
  <p:tag name="KSO_WM_UNIT_INDEX" val="103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i"/>
  <p:tag name="KSO_WM_UNIT_INDEX" val="104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i"/>
  <p:tag name="KSO_WM_UNIT_INDEX" val="105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i"/>
  <p:tag name="KSO_WM_UNIT_INDEX" val="108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i"/>
  <p:tag name="KSO_WM_UNIT_INDEX" val="109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i"/>
  <p:tag name="KSO_WM_UNIT_INDEX" val="113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i"/>
  <p:tag name="KSO_WM_UNIT_INDEX" val="79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33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53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53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45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54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47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548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549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550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551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55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5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5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555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55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557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558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55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6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61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562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563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564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565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56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56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568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569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5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7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7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7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8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8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5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8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9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9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9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9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0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0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0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0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0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0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0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0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1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1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1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2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6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2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2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3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32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6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3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3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3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3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3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4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4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64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4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4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4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64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4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5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5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6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6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66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6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7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71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67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7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7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7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7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7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7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7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8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8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8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8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8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6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86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68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8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8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90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691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692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69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9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9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96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69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98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69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0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01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70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0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704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705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70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70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7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1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1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2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2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3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3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3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3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4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4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4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7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4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4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4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4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5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7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5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5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6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6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6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6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6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7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7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7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7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7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8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7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8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8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8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7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8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78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9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7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9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79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9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79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79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0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8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0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0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80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0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80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1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1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8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1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30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83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3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3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8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3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36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83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3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3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4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4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4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4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4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4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4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4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4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5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5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5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53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85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85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5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85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5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859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860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861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862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86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64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865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86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6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86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869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870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871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872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873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874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875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876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877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878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879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880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881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882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883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884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885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886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887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888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889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8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9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0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0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0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0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1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1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1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2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3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3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3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3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3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4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4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4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4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44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9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4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4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4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49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95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5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5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9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6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6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6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67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9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6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7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7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7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7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7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7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7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79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98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8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8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8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8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8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8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9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9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99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99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99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99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99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9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99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99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99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0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001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002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00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00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00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006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007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1008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1009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1010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01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012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1013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101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015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016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1017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1018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019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0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2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3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0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3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3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0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3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4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04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4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4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0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4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0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50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05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05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0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54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05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05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05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58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05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06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0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62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06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64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06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66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06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68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1069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070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10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72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1073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1074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107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76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107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7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8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8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0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8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0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9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9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9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9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9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9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10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0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1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03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10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10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1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07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110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10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1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1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112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11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1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1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17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111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119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1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21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1122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1123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112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25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112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1127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112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1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3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3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1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4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4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14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4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4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5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1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5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1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54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15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15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15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58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115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16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1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6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6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6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7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1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7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17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7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7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7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8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8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8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8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8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18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1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8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18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18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19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9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1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9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19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19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19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9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19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19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00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1201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202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2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04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1205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206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120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08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120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1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21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1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2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3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3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3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3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3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3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23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3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3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3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4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4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4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4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4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24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24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24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4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24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2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5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2A4A5A"/>
      </a:dk2>
      <a:lt2>
        <a:srgbClr val="F8F4F0"/>
      </a:lt2>
      <a:accent1>
        <a:srgbClr val="4A9FC1"/>
      </a:accent1>
      <a:accent2>
        <a:srgbClr val="D98E6C"/>
      </a:accent2>
      <a:accent3>
        <a:srgbClr val="E8B4A0"/>
      </a:accent3>
      <a:accent4>
        <a:srgbClr val="A7C7D8"/>
      </a:accent4>
      <a:accent5>
        <a:srgbClr val="F4CDB8"/>
      </a:accent5>
      <a:accent6>
        <a:srgbClr val="C9A892"/>
      </a:accent6>
      <a:hlink>
        <a:srgbClr val="FFFFFF"/>
      </a:hlink>
      <a:folHlink>
        <a:srgbClr val="FFFFFF"/>
      </a:folHlink>
    </a:clrScheme>
    <a:fontScheme name="">
      <a:majorFont>
        <a:latin typeface="MiSans Demibold"/>
        <a:ea typeface="MiSans Demibold"/>
        <a:cs typeface=""/>
      </a:majorFont>
      <a:minorFont>
        <a:latin typeface="MiSans Normal"/>
        <a:ea typeface="MiSans Normal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4822</Words>
  <Application>WPS 演示</Application>
  <PresentationFormat>宽屏</PresentationFormat>
  <Paragraphs>954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7" baseType="lpstr">
      <vt:lpstr>Arial</vt:lpstr>
      <vt:lpstr>宋体</vt:lpstr>
      <vt:lpstr>Wingdings</vt:lpstr>
      <vt:lpstr>MiSans Demibold</vt:lpstr>
      <vt:lpstr>苹方-简</vt:lpstr>
      <vt:lpstr>MiSans Normal</vt:lpstr>
      <vt:lpstr>微软雅黑</vt:lpstr>
      <vt:lpstr>方正雅意黑 GB18030L2</vt:lpstr>
      <vt:lpstr>宋体</vt:lpstr>
      <vt:lpstr>Arial Unicode MS</vt:lpstr>
      <vt:lpstr>汉仪书宋二KW</vt:lpstr>
      <vt:lpstr>Calibri</vt:lpstr>
      <vt:lpstr>Helvetica Neue</vt:lpstr>
      <vt:lpstr>MiSans Demibold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mac</cp:lastModifiedBy>
  <cp:revision>1</cp:revision>
  <dcterms:created xsi:type="dcterms:W3CDTF">2026-09-20T03:53:57Z</dcterms:created>
  <dcterms:modified xsi:type="dcterms:W3CDTF">2026-09-20T03:53:57Z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2052-12.1.28492.28492</vt:lpwstr>
  </property>
  <property fmtid="{D5CDD505-2E9C-101B-9397-08002B2CF9AE}" pid="3" name="ICV">
    <vt:lpwstr>E057D6325E57F9EED558AF6AC70629E2_43</vt:lpwstr>
  </property>
  <property fmtid="{D5CDD505-2E9C-101B-9397-08002B2CF9AE}" pid="4" name="intentionCode">
    <vt:lpwstr>kdocs_wpp_generate_html_ppt</vt:lpwstr>
  </property>
  <property fmtid="{D5CDD505-2E9C-101B-9397-08002B2CF9AE}" pid="5" name="KSOAIPPTCode">
    <vt:lpwstr>ByPhaxRoUmZfDPP2uFgUaDXVGwtQaKvifJDcFwj1gSswh6xtcZdh6ExCuigYZOT1R9nVl8QUOn/GqPp2xvoJsxxxtzpRavWK7iSMOa3pDpzM28kMSHkunCHXx0Cx+WqJMSrWqMBx0Wo1BePG41weW+b0PHHIiw6DM6bC1/K4B2TN4Db9PRUvQwFzSQUWH9gGcg0V3w2nX0a6n8ENj+k3uNwRSoaj9faJY5E6czqGJt9XU7Tz3dPquo0JiVOKKRhOIm2Mwvs4B9sYChqiHirTBEMTb7725pm5Y81kH7LncXIqAi/uSB2NTo/SRGrxkpD8UYXHWZL255NU3XdY9ebI6g==</vt:lpwstr>
  </property>
</Properties>
</file>